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317" r:id="rId4"/>
    <p:sldId id="272" r:id="rId5"/>
    <p:sldId id="260" r:id="rId6"/>
    <p:sldId id="266" r:id="rId7"/>
    <p:sldId id="268" r:id="rId8"/>
    <p:sldId id="275" r:id="rId9"/>
    <p:sldId id="270" r:id="rId10"/>
    <p:sldId id="262" r:id="rId11"/>
    <p:sldId id="314" r:id="rId12"/>
    <p:sldId id="338" r:id="rId13"/>
    <p:sldId id="290" r:id="rId14"/>
    <p:sldId id="294" r:id="rId15"/>
    <p:sldId id="277" r:id="rId16"/>
    <p:sldId id="33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ECB"/>
          </a:solidFill>
        </a:fill>
      </a:tcStyle>
    </a:wholeTbl>
    <a:band2H>
      <a:tcTxStyle/>
      <a:tcStyle>
        <a:tcBdr/>
        <a:fill>
          <a:solidFill>
            <a:srgbClr val="FF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CCA"/>
          </a:solidFill>
        </a:fill>
      </a:tcStyle>
    </a:wholeTbl>
    <a:band2H>
      <a:tcTxStyle/>
      <a:tcStyle>
        <a:tcBdr/>
        <a:fill>
          <a:solidFill>
            <a:srgbClr val="FF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-27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90000"/>
              </a:lnSpc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83667" y="244552"/>
            <a:ext cx="245403" cy="24384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37846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8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icture Placeholder 2"/>
          <p:cNvSpPr>
            <a:spLocks noGrp="1"/>
          </p:cNvSpPr>
          <p:nvPr>
            <p:ph type="pic" idx="13"/>
          </p:nvPr>
        </p:nvSpPr>
        <p:spPr>
          <a:xfrm>
            <a:off x="6139541" y="0"/>
            <a:ext cx="6052458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1775392"/>
            <a:ext cx="5092568" cy="2293257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32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4238171"/>
            <a:ext cx="4982029" cy="177913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58359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68891" y="2803525"/>
            <a:ext cx="3328478" cy="3279775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4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O.pn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29423" y="611867"/>
            <a:ext cx="4984905" cy="323442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O.pn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4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O.png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grpSp>
        <p:nvGrpSpPr>
          <p:cNvPr id="473" name="Group 4"/>
          <p:cNvGrpSpPr/>
          <p:nvPr/>
        </p:nvGrpSpPr>
        <p:grpSpPr>
          <a:xfrm>
            <a:off x="2019300" y="4085407"/>
            <a:ext cx="8153400" cy="1"/>
            <a:chOff x="0" y="0"/>
            <a:chExt cx="8153400" cy="0"/>
          </a:xfrm>
        </p:grpSpPr>
        <p:sp>
          <p:nvSpPr>
            <p:cNvPr id="471" name="Straight Connector 5"/>
            <p:cNvSpPr/>
            <p:nvPr/>
          </p:nvSpPr>
          <p:spPr>
            <a:xfrm>
              <a:off x="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2" name="Straight Connector 6"/>
            <p:cNvSpPr/>
            <p:nvPr/>
          </p:nvSpPr>
          <p:spPr>
            <a:xfrm>
              <a:off x="497205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76" name="Group 8"/>
          <p:cNvGrpSpPr/>
          <p:nvPr/>
        </p:nvGrpSpPr>
        <p:grpSpPr>
          <a:xfrm>
            <a:off x="2019300" y="2038893"/>
            <a:ext cx="8153400" cy="1"/>
            <a:chOff x="0" y="0"/>
            <a:chExt cx="8153400" cy="0"/>
          </a:xfrm>
        </p:grpSpPr>
        <p:sp>
          <p:nvSpPr>
            <p:cNvPr id="474" name="Straight Connector 9"/>
            <p:cNvSpPr/>
            <p:nvPr/>
          </p:nvSpPr>
          <p:spPr>
            <a:xfrm>
              <a:off x="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5" name="Straight Connector 10"/>
            <p:cNvSpPr/>
            <p:nvPr/>
          </p:nvSpPr>
          <p:spPr>
            <a:xfrm>
              <a:off x="497205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D9D9D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019300" y="2444749"/>
            <a:ext cx="8153400" cy="1325564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8800" spc="-15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7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019300" y="4176166"/>
            <a:ext cx="3181350" cy="17166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/>
            </a:lvl1pPr>
            <a:lvl2pPr marL="657225" indent="-200025">
              <a:buFontTx/>
              <a:defRPr sz="1400"/>
            </a:lvl2pPr>
            <a:lvl3pPr marL="1143000" indent="-228600">
              <a:buFontTx/>
              <a:defRPr sz="1400"/>
            </a:lvl3pPr>
            <a:lvl4pPr marL="1638300" indent="-266700">
              <a:buFontTx/>
              <a:defRPr sz="1400"/>
            </a:lvl4pPr>
            <a:lvl5pPr marL="2095500" indent="-266700">
              <a:buFontTx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7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icture Placeholder 2"/>
          <p:cNvSpPr>
            <a:spLocks noGrp="1"/>
          </p:cNvSpPr>
          <p:nvPr>
            <p:ph type="pic" idx="13"/>
          </p:nvPr>
        </p:nvSpPr>
        <p:spPr>
          <a:xfrm>
            <a:off x="2137558" y="546265"/>
            <a:ext cx="8182100" cy="429886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435543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13700" y="304466"/>
            <a:ext cx="3505200" cy="3746501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9286" y="2002970"/>
            <a:ext cx="3614654" cy="43688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760686" y="2002970"/>
            <a:ext cx="6593114" cy="43688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7866743" y="0"/>
            <a:ext cx="4325259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0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38200" y="2002970"/>
            <a:ext cx="6593114" cy="436880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icture Placeholder 2"/>
          <p:cNvSpPr>
            <a:spLocks noGrp="1"/>
          </p:cNvSpPr>
          <p:nvPr>
            <p:ph type="pic" idx="13"/>
          </p:nvPr>
        </p:nvSpPr>
        <p:spPr>
          <a:xfrm>
            <a:off x="3375080" y="0"/>
            <a:ext cx="565462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3370944" cy="269739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2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49798" y="2108200"/>
            <a:ext cx="3289302" cy="42545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8200" y="2108200"/>
            <a:ext cx="3661231" cy="425449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2247900"/>
            <a:ext cx="3541487" cy="4610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Rectangle 8"/>
          <p:cNvSpPr/>
          <p:nvPr/>
        </p:nvSpPr>
        <p:spPr>
          <a:xfrm>
            <a:off x="0" y="0"/>
            <a:ext cx="12192000" cy="2247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824513" y="2562635"/>
            <a:ext cx="7884886" cy="1806165"/>
          </a:xfrm>
          <a:prstGeom prst="rect">
            <a:avLst/>
          </a:prstGeom>
        </p:spPr>
        <p:txBody>
          <a:bodyPr/>
          <a:lstStyle>
            <a:lvl1pPr>
              <a:defRPr sz="6600"/>
            </a:lvl1pPr>
          </a:lstStyle>
          <a:p>
            <a:r>
              <a:t>Текст заголовка</a:t>
            </a:r>
          </a:p>
        </p:txBody>
      </p:sp>
      <p:sp>
        <p:nvSpPr>
          <p:cNvPr id="26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824513" y="4368800"/>
            <a:ext cx="7884887" cy="198317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711200" indent="-254000">
              <a:defRPr sz="2000"/>
            </a:lvl2pPr>
            <a:lvl3pPr marL="1200150" indent="-285750">
              <a:defRPr sz="2000"/>
            </a:lvl3pPr>
            <a:lvl4pPr marL="1698171" indent="-326571">
              <a:defRPr sz="2000"/>
            </a:lvl4pPr>
            <a:lvl5pPr marL="2155371" indent="-326571">
              <a:defRPr sz="20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icture Placeholder 2"/>
          <p:cNvSpPr>
            <a:spLocks noGrp="1"/>
          </p:cNvSpPr>
          <p:nvPr>
            <p:ph type="pic" idx="13"/>
          </p:nvPr>
        </p:nvSpPr>
        <p:spPr>
          <a:xfrm>
            <a:off x="4702628" y="0"/>
            <a:ext cx="7489373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06382" y="1395640"/>
            <a:ext cx="3719288" cy="2552246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Текст заголовка</a:t>
            </a:r>
          </a:p>
        </p:txBody>
      </p:sp>
      <p:sp>
        <p:nvSpPr>
          <p:cNvPr id="2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Footer Placeholder 3"/>
          <p:cNvGrpSpPr/>
          <p:nvPr/>
        </p:nvGrpSpPr>
        <p:grpSpPr>
          <a:xfrm>
            <a:off x="10140112" y="6448407"/>
            <a:ext cx="1734388" cy="313888"/>
            <a:chOff x="0" y="41176"/>
            <a:chExt cx="1734386" cy="313886"/>
          </a:xfrm>
        </p:grpSpPr>
        <p:sp>
          <p:nvSpPr>
            <p:cNvPr id="2" name="Прямоугольник"/>
            <p:cNvSpPr/>
            <p:nvPr/>
          </p:nvSpPr>
          <p:spPr>
            <a:xfrm>
              <a:off x="0" y="41176"/>
              <a:ext cx="1734387" cy="313888"/>
            </a:xfrm>
            <a:prstGeom prst="rect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000">
                  <a:solidFill>
                    <a:srgbClr val="A6A6A6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  <p:sp>
          <p:nvSpPr>
            <p:cNvPr id="3" name="WWW.YOURCOMPANY.COM"/>
            <p:cNvSpPr/>
            <p:nvPr/>
          </p:nvSpPr>
          <p:spPr>
            <a:xfrm>
              <a:off x="0" y="198119"/>
              <a:ext cx="173438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z="1000">
                  <a:solidFill>
                    <a:srgbClr val="A6A6A6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r>
                <a:t>WWW.YOURCOMPANY.COM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83313" y="137754"/>
            <a:ext cx="585946" cy="446112"/>
            <a:chOff x="0" y="0"/>
            <a:chExt cx="585945" cy="446111"/>
          </a:xfrm>
        </p:grpSpPr>
        <p:sp>
          <p:nvSpPr>
            <p:cNvPr id="5" name="Right Triangle 8"/>
            <p:cNvSpPr/>
            <p:nvPr/>
          </p:nvSpPr>
          <p:spPr>
            <a:xfrm rot="10800000" flipH="1">
              <a:off x="226320" y="-1"/>
              <a:ext cx="359626" cy="37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" name="Rectangle 9"/>
            <p:cNvSpPr/>
            <p:nvPr/>
          </p:nvSpPr>
          <p:spPr>
            <a:xfrm>
              <a:off x="0" y="0"/>
              <a:ext cx="446111" cy="446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7" r:id="rId4"/>
    <p:sldLayoutId id="2147483668" r:id="rId5"/>
    <p:sldLayoutId id="2147483669" r:id="rId6"/>
    <p:sldLayoutId id="2147483672" r:id="rId7"/>
    <p:sldLayoutId id="2147483674" r:id="rId8"/>
    <p:sldLayoutId id="2147483675" r:id="rId9"/>
    <p:sldLayoutId id="2147483676" r:id="rId10"/>
    <p:sldLayoutId id="2147483680" r:id="rId11"/>
    <p:sldLayoutId id="2147483688" r:id="rId12"/>
    <p:sldLayoutId id="2147483689" r:id="rId13"/>
    <p:sldLayoutId id="2147483691" r:id="rId14"/>
    <p:sldLayoutId id="2147483693" r:id="rId15"/>
    <p:sldLayoutId id="2147483696" r:id="rId16"/>
    <p:sldLayoutId id="2147483700" r:id="rId17"/>
  </p:sldLayoutIdLst>
  <p:transition spd="med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5pPr>
      <a:lvl6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6pPr>
      <a:lvl7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7pPr>
      <a:lvl8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8pPr>
      <a:lvl9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solidFill>
            <a:srgbClr val="404040"/>
          </a:solidFill>
          <a:uFillTx/>
          <a:latin typeface="Ostrich Sans Medium"/>
          <a:ea typeface="Ostrich Sans Medium"/>
          <a:cs typeface="Ostrich Sans Medium"/>
          <a:sym typeface="Ostrich Sans Medium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40404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6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525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6" name="Title 1"/>
          <p:cNvSpPr txBox="1"/>
          <p:nvPr/>
        </p:nvSpPr>
        <p:spPr>
          <a:xfrm>
            <a:off x="1796043" y="2055472"/>
            <a:ext cx="8599914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8800" spc="-15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6000" dirty="0" smtClean="0">
                <a:latin typeface="+mj-lt"/>
              </a:rPr>
              <a:t>Мотивация. </a:t>
            </a:r>
            <a:r>
              <a:rPr lang="ru-RU" sz="6000" dirty="0" err="1" smtClean="0">
                <a:latin typeface="+mj-lt"/>
              </a:rPr>
              <a:t>Жетістікке</a:t>
            </a:r>
            <a:r>
              <a:rPr lang="ru-RU" sz="6000" dirty="0" smtClean="0">
                <a:latin typeface="+mj-lt"/>
              </a:rPr>
              <a:t> </a:t>
            </a:r>
            <a:r>
              <a:rPr lang="ru-RU" sz="6000" dirty="0" err="1">
                <a:latin typeface="+mj-lt"/>
              </a:rPr>
              <a:t>жету</a:t>
            </a:r>
            <a:r>
              <a:rPr lang="ru-RU" sz="6000" dirty="0">
                <a:latin typeface="+mj-lt"/>
              </a:rPr>
              <a:t> </a:t>
            </a:r>
            <a:r>
              <a:rPr lang="ru-RU" sz="6000" dirty="0" err="1">
                <a:latin typeface="+mj-lt"/>
              </a:rPr>
              <a:t>және сәтсіздіктерден қашу</a:t>
            </a:r>
            <a:endParaRPr sz="6000" dirty="0">
              <a:latin typeface="+mj-lt"/>
            </a:endParaRPr>
          </a:p>
        </p:txBody>
      </p:sp>
      <p:grpSp>
        <p:nvGrpSpPr>
          <p:cNvPr id="529" name="Group 9"/>
          <p:cNvGrpSpPr/>
          <p:nvPr/>
        </p:nvGrpSpPr>
        <p:grpSpPr>
          <a:xfrm>
            <a:off x="2019300" y="4085407"/>
            <a:ext cx="8153400" cy="1"/>
            <a:chOff x="0" y="0"/>
            <a:chExt cx="8153400" cy="0"/>
          </a:xfrm>
        </p:grpSpPr>
        <p:sp>
          <p:nvSpPr>
            <p:cNvPr id="527" name="Straight Connector 7"/>
            <p:cNvSpPr/>
            <p:nvPr/>
          </p:nvSpPr>
          <p:spPr>
            <a:xfrm>
              <a:off x="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8" name="Straight Connector 8"/>
            <p:cNvSpPr/>
            <p:nvPr/>
          </p:nvSpPr>
          <p:spPr>
            <a:xfrm>
              <a:off x="497205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33" name="Group 14"/>
          <p:cNvGrpSpPr/>
          <p:nvPr/>
        </p:nvGrpSpPr>
        <p:grpSpPr>
          <a:xfrm>
            <a:off x="2019300" y="2038893"/>
            <a:ext cx="8153400" cy="1"/>
            <a:chOff x="0" y="0"/>
            <a:chExt cx="8153400" cy="0"/>
          </a:xfrm>
        </p:grpSpPr>
        <p:sp>
          <p:nvSpPr>
            <p:cNvPr id="531" name="Straight Connector 15"/>
            <p:cNvSpPr/>
            <p:nvPr/>
          </p:nvSpPr>
          <p:spPr>
            <a:xfrm>
              <a:off x="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2" name="Straight Connector 16"/>
            <p:cNvSpPr/>
            <p:nvPr/>
          </p:nvSpPr>
          <p:spPr>
            <a:xfrm>
              <a:off x="497205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34" name="TextBox 17"/>
          <p:cNvSpPr txBox="1"/>
          <p:nvPr/>
        </p:nvSpPr>
        <p:spPr>
          <a:xfrm>
            <a:off x="6096000" y="4295884"/>
            <a:ext cx="40767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sz="1600" dirty="0" smtClean="0"/>
              <a:t>То</a:t>
            </a:r>
            <a:r>
              <a:rPr lang="kk-KZ" sz="1600" dirty="0" smtClean="0"/>
              <a:t>қсанбаева Н.Қ.</a:t>
            </a:r>
            <a:endParaRPr sz="16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ctangle 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0D0D">
              <a:alpha val="74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623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4" name="Picture 25" descr="Picture 25"/>
          <p:cNvPicPr>
            <a:picLocks noChangeAspect="1"/>
          </p:cNvPicPr>
          <p:nvPr/>
        </p:nvPicPr>
        <p:blipFill>
          <a:blip r:embed="rId3">
            <a:extLst/>
          </a:blip>
          <a:srcRect l="34922" t="24105" r="34864" b="56686"/>
          <a:stretch>
            <a:fillRect/>
          </a:stretch>
        </p:blipFill>
        <p:spPr>
          <a:xfrm>
            <a:off x="211808" y="848508"/>
            <a:ext cx="1440306" cy="1134786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Rectangle 26"/>
          <p:cNvSpPr txBox="1"/>
          <p:nvPr/>
        </p:nvSpPr>
        <p:spPr>
          <a:xfrm>
            <a:off x="1550514" y="1574298"/>
            <a:ext cx="9219086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4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just"/>
            <a:r>
              <a:rPr lang="x-none" sz="2400" dirty="0" err="1">
                <a:latin typeface="+mj-lt"/>
              </a:rPr>
              <a:t>Жетістік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дегеніміз</a:t>
            </a:r>
            <a:r>
              <a:rPr lang="x-none" sz="2400" dirty="0">
                <a:latin typeface="+mj-lt"/>
              </a:rPr>
              <a:t> – </a:t>
            </a:r>
            <a:r>
              <a:rPr lang="x-none" sz="2400" dirty="0" err="1">
                <a:latin typeface="+mj-lt"/>
              </a:rPr>
              <a:t>рухани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әрі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дене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қуатының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бір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мақсатқа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бағыттау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және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сол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мақсатқа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жету</a:t>
            </a:r>
            <a:r>
              <a:rPr lang="x-none" sz="2400" dirty="0">
                <a:latin typeface="+mj-lt"/>
              </a:rPr>
              <a:t>. </a:t>
            </a:r>
            <a:r>
              <a:rPr lang="x-none" sz="2400" dirty="0" err="1">
                <a:latin typeface="+mj-lt"/>
              </a:rPr>
              <a:t>Қандай</a:t>
            </a:r>
            <a:r>
              <a:rPr lang="x-none" sz="2400" dirty="0">
                <a:latin typeface="+mj-lt"/>
              </a:rPr>
              <a:t> да </a:t>
            </a:r>
            <a:r>
              <a:rPr lang="x-none" sz="2400" dirty="0" err="1">
                <a:latin typeface="+mj-lt"/>
              </a:rPr>
              <a:t>бір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істі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тындырымды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әрі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тыңғылықты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істеу</a:t>
            </a:r>
            <a:r>
              <a:rPr lang="x-none" sz="2400" dirty="0">
                <a:latin typeface="+mj-lt"/>
              </a:rPr>
              <a:t> де – </a:t>
            </a:r>
            <a:r>
              <a:rPr lang="x-none" sz="2400" dirty="0" err="1">
                <a:latin typeface="+mj-lt"/>
              </a:rPr>
              <a:t>жетістік</a:t>
            </a:r>
            <a:r>
              <a:rPr lang="x-none" sz="2400" dirty="0">
                <a:latin typeface="+mj-lt"/>
              </a:rPr>
              <a:t>. </a:t>
            </a:r>
            <a:r>
              <a:rPr lang="x-none" sz="2400" dirty="0" err="1">
                <a:latin typeface="+mj-lt"/>
              </a:rPr>
              <a:t>Ойдағыдай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істелген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іс</a:t>
            </a:r>
            <a:r>
              <a:rPr lang="x-none" sz="2400" dirty="0">
                <a:latin typeface="+mj-lt"/>
              </a:rPr>
              <a:t>, </a:t>
            </a:r>
            <a:r>
              <a:rPr lang="x-none" sz="2400" dirty="0" err="1">
                <a:latin typeface="+mj-lt"/>
              </a:rPr>
              <a:t>жоспарланғандай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атқарылған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жұмыс</a:t>
            </a:r>
            <a:r>
              <a:rPr lang="x-none" sz="2400" dirty="0">
                <a:latin typeface="+mj-lt"/>
              </a:rPr>
              <a:t>, </a:t>
            </a:r>
            <a:r>
              <a:rPr lang="x-none" sz="2400" dirty="0" err="1">
                <a:latin typeface="+mj-lt"/>
              </a:rPr>
              <a:t>мұрат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етілгендей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орындалған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арман</a:t>
            </a:r>
            <a:r>
              <a:rPr lang="x-none" sz="2400" dirty="0">
                <a:latin typeface="+mj-lt"/>
              </a:rPr>
              <a:t> – </a:t>
            </a:r>
            <a:r>
              <a:rPr lang="x-none" sz="2400" dirty="0" err="1">
                <a:latin typeface="+mj-lt"/>
              </a:rPr>
              <a:t>жетісстіктің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нақ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өзі</a:t>
            </a:r>
            <a:r>
              <a:rPr lang="x-none" sz="2400" dirty="0">
                <a:latin typeface="+mj-lt"/>
              </a:rPr>
              <a:t>. </a:t>
            </a:r>
            <a:r>
              <a:rPr lang="x-none" sz="2400" dirty="0" err="1">
                <a:latin typeface="+mj-lt"/>
              </a:rPr>
              <a:t>Сондықтан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жетістік</a:t>
            </a:r>
            <a:r>
              <a:rPr lang="x-none" sz="2400" dirty="0">
                <a:latin typeface="+mj-lt"/>
              </a:rPr>
              <a:t> – </a:t>
            </a:r>
            <a:r>
              <a:rPr lang="x-none" sz="2400" dirty="0" err="1">
                <a:latin typeface="+mj-lt"/>
              </a:rPr>
              <a:t>адам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бақытының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қайнар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көзі</a:t>
            </a:r>
            <a:r>
              <a:rPr lang="x-none" sz="2400" dirty="0">
                <a:latin typeface="+mj-lt"/>
              </a:rPr>
              <a:t>. </a:t>
            </a:r>
            <a:r>
              <a:rPr lang="x-none" sz="2400" dirty="0" err="1">
                <a:latin typeface="+mj-lt"/>
              </a:rPr>
              <a:t>Бұл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көзді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қаншалықты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аршыған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адам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өмірде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соншалықты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бақыт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табады</a:t>
            </a:r>
            <a:r>
              <a:rPr lang="x-none" sz="2400" dirty="0">
                <a:latin typeface="+mj-lt"/>
              </a:rPr>
              <a:t>. </a:t>
            </a:r>
            <a:r>
              <a:rPr lang="x-none" sz="2400" dirty="0" err="1">
                <a:latin typeface="+mj-lt"/>
              </a:rPr>
              <a:t>Бақыт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бұлағы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адамға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өз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ләззатын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берген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сайын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кісі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бойындағы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шаттық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сезім</a:t>
            </a:r>
            <a:r>
              <a:rPr lang="x-none" sz="2400" dirty="0">
                <a:latin typeface="+mj-lt"/>
              </a:rPr>
              <a:t> де </a:t>
            </a:r>
            <a:r>
              <a:rPr lang="x-none" sz="2400" dirty="0" err="1">
                <a:latin typeface="+mj-lt"/>
              </a:rPr>
              <a:t>арнасынан</a:t>
            </a:r>
            <a:r>
              <a:rPr lang="x-none" sz="2400" dirty="0">
                <a:latin typeface="+mj-lt"/>
              </a:rPr>
              <a:t> аса </a:t>
            </a:r>
            <a:r>
              <a:rPr lang="x-none" sz="2400" dirty="0" err="1">
                <a:latin typeface="+mj-lt"/>
              </a:rPr>
              <a:t>түседі</a:t>
            </a:r>
            <a:r>
              <a:rPr lang="x-none" sz="2400" dirty="0">
                <a:latin typeface="+mj-lt"/>
              </a:rPr>
              <a:t>. </a:t>
            </a:r>
            <a:r>
              <a:rPr lang="x-none" sz="2400" dirty="0" err="1">
                <a:latin typeface="+mj-lt"/>
              </a:rPr>
              <a:t>Демек</a:t>
            </a:r>
            <a:r>
              <a:rPr lang="x-none" sz="2400" dirty="0">
                <a:latin typeface="+mj-lt"/>
              </a:rPr>
              <a:t>, </a:t>
            </a:r>
            <a:r>
              <a:rPr lang="x-none" sz="2400" dirty="0" err="1">
                <a:latin typeface="+mj-lt"/>
              </a:rPr>
              <a:t>адамның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шаттықа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оранып</a:t>
            </a:r>
            <a:r>
              <a:rPr lang="x-none" sz="2400" dirty="0">
                <a:latin typeface="+mj-lt"/>
              </a:rPr>
              <a:t>, </a:t>
            </a:r>
            <a:r>
              <a:rPr lang="x-none" sz="2400" dirty="0" err="1">
                <a:latin typeface="+mj-lt"/>
              </a:rPr>
              <a:t>құмарлана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өмірден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ләззат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алатын</a:t>
            </a:r>
            <a:r>
              <a:rPr lang="x-none" sz="2400" dirty="0">
                <a:latin typeface="+mj-lt"/>
              </a:rPr>
              <a:t>, </a:t>
            </a:r>
            <a:r>
              <a:rPr lang="x-none" sz="2400" dirty="0" err="1">
                <a:latin typeface="+mj-lt"/>
              </a:rPr>
              <a:t>қуанышқа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бөленіп</a:t>
            </a:r>
            <a:r>
              <a:rPr lang="x-none" sz="2400" dirty="0">
                <a:latin typeface="+mj-lt"/>
              </a:rPr>
              <a:t>, </a:t>
            </a:r>
            <a:r>
              <a:rPr lang="x-none" sz="2400" dirty="0" err="1">
                <a:latin typeface="+mj-lt"/>
              </a:rPr>
              <a:t>рақаттана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шат-шадыман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болатын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бақытқа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жету</a:t>
            </a:r>
            <a:r>
              <a:rPr lang="ru-RU" sz="2400" dirty="0" err="1">
                <a:latin typeface="+mj-lt"/>
              </a:rPr>
              <a:t>інің</a:t>
            </a:r>
            <a:r>
              <a:rPr lang="x-none" sz="2400" dirty="0">
                <a:latin typeface="+mj-lt"/>
              </a:rPr>
              <a:t> </a:t>
            </a:r>
            <a:r>
              <a:rPr lang="x-none" sz="2400" dirty="0" err="1">
                <a:latin typeface="+mj-lt"/>
              </a:rPr>
              <a:t>бірі</a:t>
            </a:r>
            <a:r>
              <a:rPr lang="x-none" sz="2400" dirty="0">
                <a:latin typeface="+mj-lt"/>
              </a:rPr>
              <a:t> – </a:t>
            </a:r>
            <a:r>
              <a:rPr lang="x-none" sz="2400" dirty="0" err="1">
                <a:latin typeface="+mj-lt"/>
              </a:rPr>
              <a:t>жетістік</a:t>
            </a:r>
            <a:r>
              <a:rPr lang="x-none" sz="2400" dirty="0"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Title 1"/>
          <p:cNvSpPr txBox="1"/>
          <p:nvPr/>
        </p:nvSpPr>
        <p:spPr>
          <a:xfrm>
            <a:off x="855744" y="399895"/>
            <a:ext cx="10436967" cy="1159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70000"/>
              </a:lnSpc>
              <a:defRPr sz="7200">
                <a:solidFill>
                  <a:srgbClr val="404040"/>
                </a:solidFill>
                <a:latin typeface="Ostrich Sans Medium"/>
                <a:ea typeface="Ostrich Sans Medium"/>
                <a:cs typeface="Ostrich Sans Medium"/>
                <a:sym typeface="Ostrich Sans Medium"/>
              </a:defRPr>
            </a:pPr>
            <a:r>
              <a:rPr lang="x-none" sz="4800" dirty="0">
                <a:sym typeface="Ostrich Sans Medium"/>
              </a:rPr>
              <a:t>ЖЕТІСТІККЕ ЖЕТУ ЖОЛЫНДАҒЫ ҰСТАНЫМДАР</a:t>
            </a:r>
            <a:endParaRPr sz="4800" dirty="0">
              <a:ea typeface="+mn-ea"/>
              <a:cs typeface="+mn-cs"/>
              <a:sym typeface="Helvetica"/>
            </a:endParaRPr>
          </a:p>
        </p:txBody>
      </p:sp>
      <p:sp>
        <p:nvSpPr>
          <p:cNvPr id="1950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pSp>
        <p:nvGrpSpPr>
          <p:cNvPr id="1959" name="Group 2"/>
          <p:cNvGrpSpPr/>
          <p:nvPr/>
        </p:nvGrpSpPr>
        <p:grpSpPr>
          <a:xfrm>
            <a:off x="157157" y="1949262"/>
            <a:ext cx="1886312" cy="1955236"/>
            <a:chOff x="-1" y="305508"/>
            <a:chExt cx="2108389" cy="2108389"/>
          </a:xfrm>
        </p:grpSpPr>
        <p:grpSp>
          <p:nvGrpSpPr>
            <p:cNvPr id="1956" name="Group 41"/>
            <p:cNvGrpSpPr/>
            <p:nvPr/>
          </p:nvGrpSpPr>
          <p:grpSpPr>
            <a:xfrm>
              <a:off x="-1" y="305508"/>
              <a:ext cx="2108389" cy="2108389"/>
              <a:chOff x="0" y="0"/>
              <a:chExt cx="2108387" cy="2108387"/>
            </a:xfrm>
          </p:grpSpPr>
          <p:sp>
            <p:nvSpPr>
              <p:cNvPr id="1954" name="Teardrop 42"/>
              <p:cNvSpPr/>
              <p:nvPr/>
            </p:nvSpPr>
            <p:spPr>
              <a:xfrm rot="10800000" flipH="1">
                <a:off x="-1" y="0"/>
                <a:ext cx="2108389" cy="210838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5" name="Oval 44"/>
              <p:cNvSpPr/>
              <p:nvPr/>
            </p:nvSpPr>
            <p:spPr>
              <a:xfrm>
                <a:off x="108666" y="92708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57" name="TextBox 97"/>
            <p:cNvSpPr/>
            <p:nvPr/>
          </p:nvSpPr>
          <p:spPr>
            <a:xfrm>
              <a:off x="694163" y="587337"/>
              <a:ext cx="708849" cy="64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1</a:t>
              </a:r>
              <a:endParaRPr dirty="0"/>
            </a:p>
          </p:txBody>
        </p:sp>
        <p:sp>
          <p:nvSpPr>
            <p:cNvPr id="1958" name="Rectangle 105"/>
            <p:cNvSpPr/>
            <p:nvPr/>
          </p:nvSpPr>
          <p:spPr>
            <a:xfrm>
              <a:off x="247612" y="1272169"/>
              <a:ext cx="1713022" cy="63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Алдыңа</a:t>
              </a:r>
              <a:r>
                <a:rPr lang="x-none" sz="1600" dirty="0"/>
                <a:t> </a:t>
              </a:r>
              <a:r>
                <a:rPr lang="x-none" sz="1600" dirty="0" err="1"/>
                <a:t>мақсат</a:t>
              </a:r>
              <a:r>
                <a:rPr lang="x-none" sz="1600" dirty="0"/>
                <a:t> </a:t>
              </a:r>
              <a:r>
                <a:rPr lang="x-none" sz="1600" dirty="0" err="1"/>
                <a:t>қою</a:t>
              </a:r>
              <a:endParaRPr sz="1600" dirty="0"/>
            </a:p>
          </p:txBody>
        </p:sp>
      </p:grpSp>
      <p:grpSp>
        <p:nvGrpSpPr>
          <p:cNvPr id="1965" name="Group 6"/>
          <p:cNvGrpSpPr/>
          <p:nvPr/>
        </p:nvGrpSpPr>
        <p:grpSpPr>
          <a:xfrm>
            <a:off x="2167782" y="1949263"/>
            <a:ext cx="1886311" cy="1955236"/>
            <a:chOff x="-1" y="-1"/>
            <a:chExt cx="2108389" cy="2108389"/>
          </a:xfrm>
        </p:grpSpPr>
        <p:grpSp>
          <p:nvGrpSpPr>
            <p:cNvPr id="1962" name="Group 50"/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1960" name="Teardrop 51"/>
              <p:cNvSpPr/>
              <p:nvPr/>
            </p:nvSpPr>
            <p:spPr>
              <a:xfrm rot="10800000">
                <a:off x="0" y="0"/>
                <a:ext cx="2108388" cy="210838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1" name="Oval 55"/>
              <p:cNvSpPr/>
              <p:nvPr/>
            </p:nvSpPr>
            <p:spPr>
              <a:xfrm flipH="1">
                <a:off x="107942" y="92708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63" name="TextBox 98"/>
            <p:cNvSpPr txBox="1"/>
            <p:nvPr/>
          </p:nvSpPr>
          <p:spPr>
            <a:xfrm>
              <a:off x="687261" y="281828"/>
              <a:ext cx="825867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2</a:t>
              </a:r>
              <a:endParaRPr dirty="0"/>
            </a:p>
          </p:txBody>
        </p:sp>
        <p:sp>
          <p:nvSpPr>
            <p:cNvPr id="1964" name="Rectangle 106"/>
            <p:cNvSpPr txBox="1"/>
            <p:nvPr/>
          </p:nvSpPr>
          <p:spPr>
            <a:xfrm>
              <a:off x="243683" y="966660"/>
              <a:ext cx="1713022" cy="896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Сені</a:t>
              </a:r>
              <a:r>
                <a:rPr lang="x-none" sz="1600" dirty="0"/>
                <a:t> </a:t>
              </a:r>
              <a:r>
                <a:rPr lang="x-none" sz="1600" dirty="0" err="1"/>
                <a:t>жетістік</a:t>
              </a:r>
              <a:r>
                <a:rPr lang="x-none" sz="1600" dirty="0"/>
                <a:t> </a:t>
              </a:r>
              <a:r>
                <a:rPr lang="x-none" sz="1600" dirty="0" err="1"/>
                <a:t>күтіп</a:t>
              </a:r>
              <a:r>
                <a:rPr lang="x-none" sz="1600" dirty="0"/>
                <a:t> </a:t>
              </a:r>
              <a:r>
                <a:rPr lang="x-none" sz="1600" dirty="0" err="1"/>
                <a:t>тұрғанына</a:t>
              </a:r>
              <a:r>
                <a:rPr lang="x-none" sz="1600" dirty="0"/>
                <a:t> </a:t>
              </a:r>
              <a:r>
                <a:rPr lang="x-none" sz="1600" dirty="0" err="1"/>
                <a:t>үміттену</a:t>
              </a:r>
              <a:endParaRPr sz="1600" dirty="0"/>
            </a:p>
          </p:txBody>
        </p:sp>
      </p:grpSp>
      <p:grpSp>
        <p:nvGrpSpPr>
          <p:cNvPr id="1971" name="Group 7"/>
          <p:cNvGrpSpPr/>
          <p:nvPr/>
        </p:nvGrpSpPr>
        <p:grpSpPr>
          <a:xfrm>
            <a:off x="4150666" y="1949264"/>
            <a:ext cx="1886311" cy="1955235"/>
            <a:chOff x="-1" y="-1"/>
            <a:chExt cx="2108389" cy="2108389"/>
          </a:xfrm>
        </p:grpSpPr>
        <p:grpSp>
          <p:nvGrpSpPr>
            <p:cNvPr id="1968" name="Group 61"/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1966" name="Teardrop 66"/>
              <p:cNvSpPr/>
              <p:nvPr/>
            </p:nvSpPr>
            <p:spPr>
              <a:xfrm>
                <a:off x="0" y="0"/>
                <a:ext cx="2108388" cy="210838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7" name="Oval 84"/>
              <p:cNvSpPr/>
              <p:nvPr/>
            </p:nvSpPr>
            <p:spPr>
              <a:xfrm rot="10800000" flipH="1">
                <a:off x="108666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69" name="TextBox 99"/>
            <p:cNvSpPr txBox="1"/>
            <p:nvPr/>
          </p:nvSpPr>
          <p:spPr>
            <a:xfrm>
              <a:off x="694164" y="318200"/>
              <a:ext cx="809838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  <p:sp>
          <p:nvSpPr>
            <p:cNvPr id="1970" name="Rectangle 107"/>
            <p:cNvSpPr txBox="1"/>
            <p:nvPr/>
          </p:nvSpPr>
          <p:spPr>
            <a:xfrm>
              <a:off x="247612" y="1034320"/>
              <a:ext cx="1713022" cy="36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Іске</a:t>
              </a:r>
              <a:r>
                <a:rPr lang="x-none" sz="1600" dirty="0"/>
                <a:t> </a:t>
              </a:r>
              <a:r>
                <a:rPr lang="x-none" sz="1600" dirty="0" err="1"/>
                <a:t>дайын</a:t>
              </a:r>
              <a:r>
                <a:rPr lang="x-none" sz="1600" dirty="0"/>
                <a:t> болу</a:t>
              </a:r>
              <a:endParaRPr sz="1600" dirty="0"/>
            </a:p>
          </p:txBody>
        </p:sp>
      </p:grpSp>
      <p:grpSp>
        <p:nvGrpSpPr>
          <p:cNvPr id="1977" name="Group 8"/>
          <p:cNvGrpSpPr/>
          <p:nvPr/>
        </p:nvGrpSpPr>
        <p:grpSpPr>
          <a:xfrm>
            <a:off x="6161290" y="1949262"/>
            <a:ext cx="1886310" cy="1955235"/>
            <a:chOff x="0" y="-1"/>
            <a:chExt cx="2108388" cy="2108389"/>
          </a:xfrm>
        </p:grpSpPr>
        <p:grpSp>
          <p:nvGrpSpPr>
            <p:cNvPr id="1974" name="Group 89"/>
            <p:cNvGrpSpPr/>
            <p:nvPr/>
          </p:nvGrpSpPr>
          <p:grpSpPr>
            <a:xfrm>
              <a:off x="0" y="-1"/>
              <a:ext cx="2108388" cy="2108389"/>
              <a:chOff x="0" y="0"/>
              <a:chExt cx="2108387" cy="2108387"/>
            </a:xfrm>
          </p:grpSpPr>
          <p:sp>
            <p:nvSpPr>
              <p:cNvPr id="1972" name="Teardrop 90"/>
              <p:cNvSpPr/>
              <p:nvPr/>
            </p:nvSpPr>
            <p:spPr>
              <a:xfrm flipH="1">
                <a:off x="0" y="0"/>
                <a:ext cx="2108388" cy="210838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73" name="Oval 92"/>
              <p:cNvSpPr/>
              <p:nvPr/>
            </p:nvSpPr>
            <p:spPr>
              <a:xfrm rot="10800000">
                <a:off x="107942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75" name="TextBox 100"/>
            <p:cNvSpPr txBox="1"/>
            <p:nvPr/>
          </p:nvSpPr>
          <p:spPr>
            <a:xfrm>
              <a:off x="687260" y="318200"/>
              <a:ext cx="829074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4</a:t>
              </a:r>
              <a:endParaRPr dirty="0"/>
            </a:p>
          </p:txBody>
        </p:sp>
        <p:sp>
          <p:nvSpPr>
            <p:cNvPr id="1976" name="Rectangle 108"/>
            <p:cNvSpPr txBox="1"/>
            <p:nvPr/>
          </p:nvSpPr>
          <p:spPr>
            <a:xfrm>
              <a:off x="243683" y="1034320"/>
              <a:ext cx="1713022" cy="6969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800" dirty="0" err="1"/>
                <a:t>Адымыңды</a:t>
              </a:r>
              <a:r>
                <a:rPr lang="x-none" sz="1800" dirty="0"/>
                <a:t> </a:t>
              </a:r>
              <a:r>
                <a:rPr lang="x-none" sz="1800" dirty="0" err="1"/>
                <a:t>анық</a:t>
              </a:r>
              <a:r>
                <a:rPr lang="x-none" sz="1800" dirty="0"/>
                <a:t> басу</a:t>
              </a:r>
              <a:endParaRPr sz="1800" dirty="0"/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xmlns="" id="{CD68E9C6-593C-4037-88D1-8DD273AF7CEC}"/>
              </a:ext>
            </a:extLst>
          </p:cNvPr>
          <p:cNvGrpSpPr/>
          <p:nvPr/>
        </p:nvGrpSpPr>
        <p:grpSpPr>
          <a:xfrm>
            <a:off x="8127582" y="1949262"/>
            <a:ext cx="1886311" cy="1955235"/>
            <a:chOff x="-1" y="-1"/>
            <a:chExt cx="2108389" cy="2108389"/>
          </a:xfrm>
        </p:grpSpPr>
        <p:grpSp>
          <p:nvGrpSpPr>
            <p:cNvPr id="33" name="Group 61">
              <a:extLst>
                <a:ext uri="{FF2B5EF4-FFF2-40B4-BE49-F238E27FC236}">
                  <a16:creationId xmlns:a16="http://schemas.microsoft.com/office/drawing/2014/main" xmlns="" id="{31080C81-B290-46E2-97CC-C3175A8CA8FA}"/>
                </a:ext>
              </a:extLst>
            </p:cNvPr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36" name="Teardrop 66">
                <a:extLst>
                  <a:ext uri="{FF2B5EF4-FFF2-40B4-BE49-F238E27FC236}">
                    <a16:creationId xmlns:a16="http://schemas.microsoft.com/office/drawing/2014/main" xmlns="" id="{0FA47818-4072-49E9-BCD4-D39D614A47FB}"/>
                  </a:ext>
                </a:extLst>
              </p:cNvPr>
              <p:cNvSpPr/>
              <p:nvPr/>
            </p:nvSpPr>
            <p:spPr>
              <a:xfrm>
                <a:off x="0" y="0"/>
                <a:ext cx="2108388" cy="210838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Oval 84">
                <a:extLst>
                  <a:ext uri="{FF2B5EF4-FFF2-40B4-BE49-F238E27FC236}">
                    <a16:creationId xmlns:a16="http://schemas.microsoft.com/office/drawing/2014/main" xmlns="" id="{FD2BCAD7-A012-4578-98B0-F7DE34C3087D}"/>
                  </a:ext>
                </a:extLst>
              </p:cNvPr>
              <p:cNvSpPr/>
              <p:nvPr/>
            </p:nvSpPr>
            <p:spPr>
              <a:xfrm rot="10800000" flipH="1">
                <a:off x="108666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4" name="TextBox 99">
              <a:extLst>
                <a:ext uri="{FF2B5EF4-FFF2-40B4-BE49-F238E27FC236}">
                  <a16:creationId xmlns:a16="http://schemas.microsoft.com/office/drawing/2014/main" xmlns="" id="{BAAA8459-6257-49B3-ACAB-1ABC07A0C3D7}"/>
                </a:ext>
              </a:extLst>
            </p:cNvPr>
            <p:cNvSpPr txBox="1"/>
            <p:nvPr/>
          </p:nvSpPr>
          <p:spPr>
            <a:xfrm>
              <a:off x="694164" y="318200"/>
              <a:ext cx="809838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5</a:t>
              </a:r>
              <a:endParaRPr dirty="0"/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xmlns="" id="{EBA9E12E-E770-408C-8A6F-BEC3D84D6300}"/>
                </a:ext>
              </a:extLst>
            </p:cNvPr>
            <p:cNvSpPr txBox="1"/>
            <p:nvPr/>
          </p:nvSpPr>
          <p:spPr>
            <a:xfrm>
              <a:off x="247612" y="1034320"/>
              <a:ext cx="1713022" cy="36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Алға</a:t>
              </a:r>
              <a:r>
                <a:rPr lang="x-none" sz="1600" dirty="0"/>
                <a:t> </a:t>
              </a:r>
              <a:r>
                <a:rPr lang="x-none" sz="1600" dirty="0" err="1"/>
                <a:t>ұмтылу</a:t>
              </a:r>
              <a:endParaRPr sz="1600" dirty="0"/>
            </a:p>
          </p:txBody>
        </p: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xmlns="" id="{3A5BC2B3-7B09-4A39-B474-47C2F2803370}"/>
              </a:ext>
            </a:extLst>
          </p:cNvPr>
          <p:cNvGrpSpPr/>
          <p:nvPr/>
        </p:nvGrpSpPr>
        <p:grpSpPr>
          <a:xfrm>
            <a:off x="10138206" y="1949260"/>
            <a:ext cx="1886310" cy="1955235"/>
            <a:chOff x="0" y="-1"/>
            <a:chExt cx="2108388" cy="2108389"/>
          </a:xfrm>
        </p:grpSpPr>
        <p:grpSp>
          <p:nvGrpSpPr>
            <p:cNvPr id="39" name="Group 89">
              <a:extLst>
                <a:ext uri="{FF2B5EF4-FFF2-40B4-BE49-F238E27FC236}">
                  <a16:creationId xmlns:a16="http://schemas.microsoft.com/office/drawing/2014/main" xmlns="" id="{56EB6EF8-8E8E-4754-BCC8-A04641B340AF}"/>
                </a:ext>
              </a:extLst>
            </p:cNvPr>
            <p:cNvGrpSpPr/>
            <p:nvPr/>
          </p:nvGrpSpPr>
          <p:grpSpPr>
            <a:xfrm>
              <a:off x="0" y="-1"/>
              <a:ext cx="2108388" cy="2108389"/>
              <a:chOff x="0" y="0"/>
              <a:chExt cx="2108387" cy="2108387"/>
            </a:xfrm>
          </p:grpSpPr>
          <p:sp>
            <p:nvSpPr>
              <p:cNvPr id="42" name="Teardrop 90">
                <a:extLst>
                  <a:ext uri="{FF2B5EF4-FFF2-40B4-BE49-F238E27FC236}">
                    <a16:creationId xmlns:a16="http://schemas.microsoft.com/office/drawing/2014/main" xmlns="" id="{52354633-BC60-457C-9F4E-F2884DB84F93}"/>
                  </a:ext>
                </a:extLst>
              </p:cNvPr>
              <p:cNvSpPr/>
              <p:nvPr/>
            </p:nvSpPr>
            <p:spPr>
              <a:xfrm flipH="1">
                <a:off x="0" y="0"/>
                <a:ext cx="2108388" cy="210838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" name="Oval 92">
                <a:extLst>
                  <a:ext uri="{FF2B5EF4-FFF2-40B4-BE49-F238E27FC236}">
                    <a16:creationId xmlns:a16="http://schemas.microsoft.com/office/drawing/2014/main" xmlns="" id="{B3CC74DA-CD9E-4856-B06C-1035C1F68318}"/>
                  </a:ext>
                </a:extLst>
              </p:cNvPr>
              <p:cNvSpPr/>
              <p:nvPr/>
            </p:nvSpPr>
            <p:spPr>
              <a:xfrm rot="10800000">
                <a:off x="107942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0" name="TextBox 100">
              <a:extLst>
                <a:ext uri="{FF2B5EF4-FFF2-40B4-BE49-F238E27FC236}">
                  <a16:creationId xmlns:a16="http://schemas.microsoft.com/office/drawing/2014/main" xmlns="" id="{0900C77C-6499-47DC-AD81-EC1048CF52D2}"/>
                </a:ext>
              </a:extLst>
            </p:cNvPr>
            <p:cNvSpPr txBox="1"/>
            <p:nvPr/>
          </p:nvSpPr>
          <p:spPr>
            <a:xfrm>
              <a:off x="687260" y="318200"/>
              <a:ext cx="829074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6</a:t>
              </a:r>
              <a:endParaRPr dirty="0"/>
            </a:p>
          </p:txBody>
        </p:sp>
        <p:sp>
          <p:nvSpPr>
            <p:cNvPr id="41" name="Rectangle 108">
              <a:extLst>
                <a:ext uri="{FF2B5EF4-FFF2-40B4-BE49-F238E27FC236}">
                  <a16:creationId xmlns:a16="http://schemas.microsoft.com/office/drawing/2014/main" xmlns="" id="{A12A392E-57A4-4F32-8BDD-C2305485A1F8}"/>
                </a:ext>
              </a:extLst>
            </p:cNvPr>
            <p:cNvSpPr txBox="1"/>
            <p:nvPr/>
          </p:nvSpPr>
          <p:spPr>
            <a:xfrm>
              <a:off x="243683" y="1034320"/>
              <a:ext cx="1713022" cy="630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Қорықпау</a:t>
              </a:r>
              <a:r>
                <a:rPr lang="x-none" sz="1600" dirty="0"/>
                <a:t>, </a:t>
              </a:r>
              <a:r>
                <a:rPr lang="x-none" sz="1600" dirty="0" err="1"/>
                <a:t>күмәнданбау</a:t>
              </a:r>
              <a:endParaRPr sz="1600" dirty="0"/>
            </a:p>
          </p:txBody>
        </p:sp>
      </p:grpSp>
      <p:grpSp>
        <p:nvGrpSpPr>
          <p:cNvPr id="44" name="Group 2">
            <a:extLst>
              <a:ext uri="{FF2B5EF4-FFF2-40B4-BE49-F238E27FC236}">
                <a16:creationId xmlns:a16="http://schemas.microsoft.com/office/drawing/2014/main" xmlns="" id="{B2D2D33E-1DDB-40D5-8E99-3303B68D08AA}"/>
              </a:ext>
            </a:extLst>
          </p:cNvPr>
          <p:cNvGrpSpPr/>
          <p:nvPr/>
        </p:nvGrpSpPr>
        <p:grpSpPr>
          <a:xfrm>
            <a:off x="157156" y="3981262"/>
            <a:ext cx="1886312" cy="1955236"/>
            <a:chOff x="-1" y="305508"/>
            <a:chExt cx="2108389" cy="2108389"/>
          </a:xfrm>
        </p:grpSpPr>
        <p:grpSp>
          <p:nvGrpSpPr>
            <p:cNvPr id="45" name="Group 41">
              <a:extLst>
                <a:ext uri="{FF2B5EF4-FFF2-40B4-BE49-F238E27FC236}">
                  <a16:creationId xmlns:a16="http://schemas.microsoft.com/office/drawing/2014/main" xmlns="" id="{01C05335-14E7-49DB-B56F-1C8C7DD7CFAD}"/>
                </a:ext>
              </a:extLst>
            </p:cNvPr>
            <p:cNvGrpSpPr/>
            <p:nvPr/>
          </p:nvGrpSpPr>
          <p:grpSpPr>
            <a:xfrm>
              <a:off x="-1" y="305508"/>
              <a:ext cx="2108389" cy="2108389"/>
              <a:chOff x="0" y="0"/>
              <a:chExt cx="2108387" cy="2108387"/>
            </a:xfrm>
          </p:grpSpPr>
          <p:sp>
            <p:nvSpPr>
              <p:cNvPr id="48" name="Teardrop 42">
                <a:extLst>
                  <a:ext uri="{FF2B5EF4-FFF2-40B4-BE49-F238E27FC236}">
                    <a16:creationId xmlns:a16="http://schemas.microsoft.com/office/drawing/2014/main" xmlns="" id="{AB22B9B1-5A68-4079-8CB7-61329E9FE8D9}"/>
                  </a:ext>
                </a:extLst>
              </p:cNvPr>
              <p:cNvSpPr/>
              <p:nvPr/>
            </p:nvSpPr>
            <p:spPr>
              <a:xfrm rot="10800000" flipH="1">
                <a:off x="-1" y="0"/>
                <a:ext cx="2108389" cy="210838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" name="Oval 44">
                <a:extLst>
                  <a:ext uri="{FF2B5EF4-FFF2-40B4-BE49-F238E27FC236}">
                    <a16:creationId xmlns:a16="http://schemas.microsoft.com/office/drawing/2014/main" xmlns="" id="{8C045A6B-7E4C-4B86-8329-1D351F345F5D}"/>
                  </a:ext>
                </a:extLst>
              </p:cNvPr>
              <p:cNvSpPr/>
              <p:nvPr/>
            </p:nvSpPr>
            <p:spPr>
              <a:xfrm>
                <a:off x="108666" y="92708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xmlns="" id="{117393B9-F2D1-4EA5-B72C-9A888CE260AA}"/>
                </a:ext>
              </a:extLst>
            </p:cNvPr>
            <p:cNvSpPr/>
            <p:nvPr/>
          </p:nvSpPr>
          <p:spPr>
            <a:xfrm>
              <a:off x="694163" y="587337"/>
              <a:ext cx="708849" cy="64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7</a:t>
              </a:r>
              <a:endParaRPr dirty="0"/>
            </a:p>
          </p:txBody>
        </p:sp>
        <p:sp>
          <p:nvSpPr>
            <p:cNvPr id="47" name="Rectangle 105">
              <a:extLst>
                <a:ext uri="{FF2B5EF4-FFF2-40B4-BE49-F238E27FC236}">
                  <a16:creationId xmlns:a16="http://schemas.microsoft.com/office/drawing/2014/main" xmlns="" id="{21883096-A334-462B-9A96-D21AE6E8F80F}"/>
                </a:ext>
              </a:extLst>
            </p:cNvPr>
            <p:cNvSpPr/>
            <p:nvPr/>
          </p:nvSpPr>
          <p:spPr>
            <a:xfrm>
              <a:off x="247612" y="1272169"/>
              <a:ext cx="1713022" cy="630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Көңіліңді</a:t>
              </a:r>
              <a:r>
                <a:rPr lang="x-none" sz="1600" dirty="0"/>
                <a:t> </a:t>
              </a:r>
              <a:r>
                <a:rPr lang="x-none" sz="1600" dirty="0" err="1"/>
                <a:t>тоқ</a:t>
              </a:r>
              <a:r>
                <a:rPr lang="x-none" sz="1600" dirty="0"/>
                <a:t> </a:t>
              </a:r>
              <a:r>
                <a:rPr lang="x-none" sz="1600" dirty="0" err="1"/>
                <a:t>ұстау</a:t>
              </a:r>
              <a:endParaRPr sz="1600" dirty="0"/>
            </a:p>
          </p:txBody>
        </p:sp>
      </p:grpSp>
      <p:grpSp>
        <p:nvGrpSpPr>
          <p:cNvPr id="50" name="Group 6">
            <a:extLst>
              <a:ext uri="{FF2B5EF4-FFF2-40B4-BE49-F238E27FC236}">
                <a16:creationId xmlns:a16="http://schemas.microsoft.com/office/drawing/2014/main" xmlns="" id="{820EE685-E199-460D-BC43-5AA41CD548FF}"/>
              </a:ext>
            </a:extLst>
          </p:cNvPr>
          <p:cNvGrpSpPr/>
          <p:nvPr/>
        </p:nvGrpSpPr>
        <p:grpSpPr>
          <a:xfrm>
            <a:off x="2167781" y="3981263"/>
            <a:ext cx="1886311" cy="1955236"/>
            <a:chOff x="-1" y="-1"/>
            <a:chExt cx="2108389" cy="210838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5AC766CC-5E7E-49B9-B05F-59349BE93B79}"/>
                </a:ext>
              </a:extLst>
            </p:cNvPr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54" name="Teardrop 51">
                <a:extLst>
                  <a:ext uri="{FF2B5EF4-FFF2-40B4-BE49-F238E27FC236}">
                    <a16:creationId xmlns:a16="http://schemas.microsoft.com/office/drawing/2014/main" xmlns="" id="{AB464C9C-B62E-4D0A-8EB7-C28FEBD6175B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2108388" cy="210838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5" name="Oval 55">
                <a:extLst>
                  <a:ext uri="{FF2B5EF4-FFF2-40B4-BE49-F238E27FC236}">
                    <a16:creationId xmlns:a16="http://schemas.microsoft.com/office/drawing/2014/main" xmlns="" id="{A29F98FA-6125-4000-9337-1B7396ED355C}"/>
                  </a:ext>
                </a:extLst>
              </p:cNvPr>
              <p:cNvSpPr/>
              <p:nvPr/>
            </p:nvSpPr>
            <p:spPr>
              <a:xfrm flipH="1">
                <a:off x="107942" y="92708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2" name="TextBox 98">
              <a:extLst>
                <a:ext uri="{FF2B5EF4-FFF2-40B4-BE49-F238E27FC236}">
                  <a16:creationId xmlns:a16="http://schemas.microsoft.com/office/drawing/2014/main" xmlns="" id="{CA0A3C9F-90BB-4D08-AB21-64F7632EF32C}"/>
                </a:ext>
              </a:extLst>
            </p:cNvPr>
            <p:cNvSpPr txBox="1"/>
            <p:nvPr/>
          </p:nvSpPr>
          <p:spPr>
            <a:xfrm>
              <a:off x="687261" y="281828"/>
              <a:ext cx="825867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8</a:t>
              </a:r>
              <a:endParaRPr dirty="0"/>
            </a:p>
          </p:txBody>
        </p:sp>
        <p:sp>
          <p:nvSpPr>
            <p:cNvPr id="53" name="Rectangle 106">
              <a:extLst>
                <a:ext uri="{FF2B5EF4-FFF2-40B4-BE49-F238E27FC236}">
                  <a16:creationId xmlns:a16="http://schemas.microsoft.com/office/drawing/2014/main" xmlns="" id="{D2D54A61-53F1-4682-A973-230DF8714D00}"/>
                </a:ext>
              </a:extLst>
            </p:cNvPr>
            <p:cNvSpPr txBox="1"/>
            <p:nvPr/>
          </p:nvSpPr>
          <p:spPr>
            <a:xfrm>
              <a:off x="243683" y="966660"/>
              <a:ext cx="1713022" cy="36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Жаңашыл</a:t>
              </a:r>
              <a:r>
                <a:rPr lang="x-none" sz="1600" dirty="0"/>
                <a:t> болу</a:t>
              </a:r>
              <a:endParaRPr sz="1600" dirty="0"/>
            </a:p>
          </p:txBody>
        </p:sp>
      </p:grpSp>
      <p:grpSp>
        <p:nvGrpSpPr>
          <p:cNvPr id="56" name="Group 7">
            <a:extLst>
              <a:ext uri="{FF2B5EF4-FFF2-40B4-BE49-F238E27FC236}">
                <a16:creationId xmlns:a16="http://schemas.microsoft.com/office/drawing/2014/main" xmlns="" id="{8EF9FFC3-B113-4D3E-809A-CC0A13B6611C}"/>
              </a:ext>
            </a:extLst>
          </p:cNvPr>
          <p:cNvGrpSpPr/>
          <p:nvPr/>
        </p:nvGrpSpPr>
        <p:grpSpPr>
          <a:xfrm>
            <a:off x="4150665" y="3981264"/>
            <a:ext cx="1886311" cy="1955235"/>
            <a:chOff x="-1" y="-1"/>
            <a:chExt cx="2108389" cy="2108389"/>
          </a:xfrm>
        </p:grpSpPr>
        <p:grpSp>
          <p:nvGrpSpPr>
            <p:cNvPr id="57" name="Group 61">
              <a:extLst>
                <a:ext uri="{FF2B5EF4-FFF2-40B4-BE49-F238E27FC236}">
                  <a16:creationId xmlns:a16="http://schemas.microsoft.com/office/drawing/2014/main" xmlns="" id="{F51F560E-4EB5-4665-AF4F-26A7457F8FF2}"/>
                </a:ext>
              </a:extLst>
            </p:cNvPr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60" name="Teardrop 66">
                <a:extLst>
                  <a:ext uri="{FF2B5EF4-FFF2-40B4-BE49-F238E27FC236}">
                    <a16:creationId xmlns:a16="http://schemas.microsoft.com/office/drawing/2014/main" xmlns="" id="{5B73C4B1-77D8-40CF-AEA9-2C09F1C47B18}"/>
                  </a:ext>
                </a:extLst>
              </p:cNvPr>
              <p:cNvSpPr/>
              <p:nvPr/>
            </p:nvSpPr>
            <p:spPr>
              <a:xfrm>
                <a:off x="0" y="0"/>
                <a:ext cx="2108388" cy="210838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1" name="Oval 84">
                <a:extLst>
                  <a:ext uri="{FF2B5EF4-FFF2-40B4-BE49-F238E27FC236}">
                    <a16:creationId xmlns:a16="http://schemas.microsoft.com/office/drawing/2014/main" xmlns="" id="{2AFABD51-869A-476D-BDD2-C05F50B86DE9}"/>
                  </a:ext>
                </a:extLst>
              </p:cNvPr>
              <p:cNvSpPr/>
              <p:nvPr/>
            </p:nvSpPr>
            <p:spPr>
              <a:xfrm rot="10800000" flipH="1">
                <a:off x="108666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8" name="TextBox 99">
              <a:extLst>
                <a:ext uri="{FF2B5EF4-FFF2-40B4-BE49-F238E27FC236}">
                  <a16:creationId xmlns:a16="http://schemas.microsoft.com/office/drawing/2014/main" xmlns="" id="{F467FC8E-18AC-456D-806C-27904B235635}"/>
                </a:ext>
              </a:extLst>
            </p:cNvPr>
            <p:cNvSpPr txBox="1"/>
            <p:nvPr/>
          </p:nvSpPr>
          <p:spPr>
            <a:xfrm>
              <a:off x="694164" y="318200"/>
              <a:ext cx="809838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9</a:t>
              </a:r>
              <a:endParaRPr dirty="0"/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xmlns="" id="{FA4E1386-7763-4357-9BCF-6D3E26027AF3}"/>
                </a:ext>
              </a:extLst>
            </p:cNvPr>
            <p:cNvSpPr txBox="1"/>
            <p:nvPr/>
          </p:nvSpPr>
          <p:spPr>
            <a:xfrm>
              <a:off x="247612" y="1034320"/>
              <a:ext cx="1713022" cy="630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Басқалармен</a:t>
              </a:r>
              <a:r>
                <a:rPr lang="x-none" sz="1600" dirty="0"/>
                <a:t> </a:t>
              </a:r>
              <a:r>
                <a:rPr lang="x-none" sz="1600" dirty="0" err="1"/>
                <a:t>кеңесу</a:t>
              </a:r>
              <a:endParaRPr sz="1600" dirty="0"/>
            </a:p>
          </p:txBody>
        </p: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xmlns="" id="{3A70A0A9-399D-4A70-B79F-2453DC7156A7}"/>
              </a:ext>
            </a:extLst>
          </p:cNvPr>
          <p:cNvGrpSpPr/>
          <p:nvPr/>
        </p:nvGrpSpPr>
        <p:grpSpPr>
          <a:xfrm>
            <a:off x="6161289" y="3981262"/>
            <a:ext cx="1886310" cy="1955235"/>
            <a:chOff x="0" y="-1"/>
            <a:chExt cx="2108388" cy="2108389"/>
          </a:xfrm>
        </p:grpSpPr>
        <p:grpSp>
          <p:nvGrpSpPr>
            <p:cNvPr id="63" name="Group 89">
              <a:extLst>
                <a:ext uri="{FF2B5EF4-FFF2-40B4-BE49-F238E27FC236}">
                  <a16:creationId xmlns:a16="http://schemas.microsoft.com/office/drawing/2014/main" xmlns="" id="{2814F924-88BD-4840-BE2A-78ADA36532FF}"/>
                </a:ext>
              </a:extLst>
            </p:cNvPr>
            <p:cNvGrpSpPr/>
            <p:nvPr/>
          </p:nvGrpSpPr>
          <p:grpSpPr>
            <a:xfrm>
              <a:off x="0" y="-1"/>
              <a:ext cx="2108388" cy="2108389"/>
              <a:chOff x="0" y="0"/>
              <a:chExt cx="2108387" cy="2108387"/>
            </a:xfrm>
          </p:grpSpPr>
          <p:sp>
            <p:nvSpPr>
              <p:cNvPr id="66" name="Teardrop 90">
                <a:extLst>
                  <a:ext uri="{FF2B5EF4-FFF2-40B4-BE49-F238E27FC236}">
                    <a16:creationId xmlns:a16="http://schemas.microsoft.com/office/drawing/2014/main" xmlns="" id="{D2CE309E-38B1-49F9-B792-E6942FE73AF3}"/>
                  </a:ext>
                </a:extLst>
              </p:cNvPr>
              <p:cNvSpPr/>
              <p:nvPr/>
            </p:nvSpPr>
            <p:spPr>
              <a:xfrm flipH="1">
                <a:off x="0" y="0"/>
                <a:ext cx="2108388" cy="210838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67" name="Oval 92">
                <a:extLst>
                  <a:ext uri="{FF2B5EF4-FFF2-40B4-BE49-F238E27FC236}">
                    <a16:creationId xmlns:a16="http://schemas.microsoft.com/office/drawing/2014/main" xmlns="" id="{F4918A67-366E-47B0-8116-43B731CF9A4C}"/>
                  </a:ext>
                </a:extLst>
              </p:cNvPr>
              <p:cNvSpPr/>
              <p:nvPr/>
            </p:nvSpPr>
            <p:spPr>
              <a:xfrm rot="10800000">
                <a:off x="107942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64" name="TextBox 100">
              <a:extLst>
                <a:ext uri="{FF2B5EF4-FFF2-40B4-BE49-F238E27FC236}">
                  <a16:creationId xmlns:a16="http://schemas.microsoft.com/office/drawing/2014/main" xmlns="" id="{3E29DA5A-4915-48D7-BEF6-BA6747070994}"/>
                </a:ext>
              </a:extLst>
            </p:cNvPr>
            <p:cNvSpPr txBox="1"/>
            <p:nvPr/>
          </p:nvSpPr>
          <p:spPr>
            <a:xfrm>
              <a:off x="687260" y="318200"/>
              <a:ext cx="829074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10</a:t>
              </a:r>
              <a:endParaRPr dirty="0"/>
            </a:p>
          </p:txBody>
        </p:sp>
        <p:sp>
          <p:nvSpPr>
            <p:cNvPr id="65" name="Rectangle 108">
              <a:extLst>
                <a:ext uri="{FF2B5EF4-FFF2-40B4-BE49-F238E27FC236}">
                  <a16:creationId xmlns:a16="http://schemas.microsoft.com/office/drawing/2014/main" xmlns="" id="{ADB84989-CA85-43FC-B905-7F7DB0A95140}"/>
                </a:ext>
              </a:extLst>
            </p:cNvPr>
            <p:cNvSpPr txBox="1"/>
            <p:nvPr/>
          </p:nvSpPr>
          <p:spPr>
            <a:xfrm>
              <a:off x="243683" y="1034320"/>
              <a:ext cx="1713022" cy="36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Тәуелсіз</a:t>
              </a:r>
              <a:r>
                <a:rPr lang="x-none" sz="1600" dirty="0"/>
                <a:t> болу</a:t>
              </a:r>
              <a:endParaRPr sz="1600" dirty="0"/>
            </a:p>
          </p:txBody>
        </p:sp>
      </p:grpSp>
      <p:grpSp>
        <p:nvGrpSpPr>
          <p:cNvPr id="68" name="Group 7">
            <a:extLst>
              <a:ext uri="{FF2B5EF4-FFF2-40B4-BE49-F238E27FC236}">
                <a16:creationId xmlns:a16="http://schemas.microsoft.com/office/drawing/2014/main" xmlns="" id="{20A3AD76-B19A-4C8E-AC31-1576A96BB26D}"/>
              </a:ext>
            </a:extLst>
          </p:cNvPr>
          <p:cNvGrpSpPr/>
          <p:nvPr/>
        </p:nvGrpSpPr>
        <p:grpSpPr>
          <a:xfrm>
            <a:off x="8127581" y="3981262"/>
            <a:ext cx="1886311" cy="1955235"/>
            <a:chOff x="-1" y="-1"/>
            <a:chExt cx="2108389" cy="2108389"/>
          </a:xfrm>
        </p:grpSpPr>
        <p:grpSp>
          <p:nvGrpSpPr>
            <p:cNvPr id="69" name="Group 61">
              <a:extLst>
                <a:ext uri="{FF2B5EF4-FFF2-40B4-BE49-F238E27FC236}">
                  <a16:creationId xmlns:a16="http://schemas.microsoft.com/office/drawing/2014/main" xmlns="" id="{C8BBC4E9-6E8F-4635-9CFF-911F10A5F2F3}"/>
                </a:ext>
              </a:extLst>
            </p:cNvPr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72" name="Teardrop 66">
                <a:extLst>
                  <a:ext uri="{FF2B5EF4-FFF2-40B4-BE49-F238E27FC236}">
                    <a16:creationId xmlns:a16="http://schemas.microsoft.com/office/drawing/2014/main" xmlns="" id="{C3E3CBCE-3E4F-47D7-A599-BA0B694CDE08}"/>
                  </a:ext>
                </a:extLst>
              </p:cNvPr>
              <p:cNvSpPr/>
              <p:nvPr/>
            </p:nvSpPr>
            <p:spPr>
              <a:xfrm>
                <a:off x="0" y="0"/>
                <a:ext cx="2108388" cy="210838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3" name="Oval 84">
                <a:extLst>
                  <a:ext uri="{FF2B5EF4-FFF2-40B4-BE49-F238E27FC236}">
                    <a16:creationId xmlns:a16="http://schemas.microsoft.com/office/drawing/2014/main" xmlns="" id="{AF00EB8E-4F9F-4637-B29F-1688D3F171CC}"/>
                  </a:ext>
                </a:extLst>
              </p:cNvPr>
              <p:cNvSpPr/>
              <p:nvPr/>
            </p:nvSpPr>
            <p:spPr>
              <a:xfrm rot="10800000" flipH="1">
                <a:off x="108666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0" name="TextBox 99">
              <a:extLst>
                <a:ext uri="{FF2B5EF4-FFF2-40B4-BE49-F238E27FC236}">
                  <a16:creationId xmlns:a16="http://schemas.microsoft.com/office/drawing/2014/main" xmlns="" id="{55CDA305-5403-4D35-84EB-3A818F0F3331}"/>
                </a:ext>
              </a:extLst>
            </p:cNvPr>
            <p:cNvSpPr txBox="1"/>
            <p:nvPr/>
          </p:nvSpPr>
          <p:spPr>
            <a:xfrm>
              <a:off x="694164" y="318200"/>
              <a:ext cx="809838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11</a:t>
              </a:r>
              <a:endParaRPr dirty="0"/>
            </a:p>
          </p:txBody>
        </p:sp>
        <p:sp>
          <p:nvSpPr>
            <p:cNvPr id="71" name="Rectangle 107">
              <a:extLst>
                <a:ext uri="{FF2B5EF4-FFF2-40B4-BE49-F238E27FC236}">
                  <a16:creationId xmlns:a16="http://schemas.microsoft.com/office/drawing/2014/main" xmlns="" id="{03EDFE9C-2754-46E0-83E6-9A48656A2942}"/>
                </a:ext>
              </a:extLst>
            </p:cNvPr>
            <p:cNvSpPr txBox="1"/>
            <p:nvPr/>
          </p:nvSpPr>
          <p:spPr>
            <a:xfrm>
              <a:off x="247612" y="1034320"/>
              <a:ext cx="1713022" cy="630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Біртұтасты</a:t>
              </a:r>
              <a:r>
                <a:rPr lang="x-none" sz="1600" dirty="0"/>
                <a:t> </a:t>
              </a:r>
              <a:r>
                <a:rPr lang="x-none" sz="1600" dirty="0" err="1"/>
                <a:t>бөлшектеу</a:t>
              </a:r>
              <a:endParaRPr sz="1600" dirty="0"/>
            </a:p>
          </p:txBody>
        </p: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xmlns="" id="{D39FDC51-03CE-471D-93DA-67DBD4CF4803}"/>
              </a:ext>
            </a:extLst>
          </p:cNvPr>
          <p:cNvGrpSpPr/>
          <p:nvPr/>
        </p:nvGrpSpPr>
        <p:grpSpPr>
          <a:xfrm>
            <a:off x="10138205" y="3981260"/>
            <a:ext cx="1886310" cy="1955235"/>
            <a:chOff x="0" y="-1"/>
            <a:chExt cx="2108388" cy="2108389"/>
          </a:xfrm>
        </p:grpSpPr>
        <p:grpSp>
          <p:nvGrpSpPr>
            <p:cNvPr id="75" name="Group 89">
              <a:extLst>
                <a:ext uri="{FF2B5EF4-FFF2-40B4-BE49-F238E27FC236}">
                  <a16:creationId xmlns:a16="http://schemas.microsoft.com/office/drawing/2014/main" xmlns="" id="{45933D81-6BB7-414C-9A31-D621142D060E}"/>
                </a:ext>
              </a:extLst>
            </p:cNvPr>
            <p:cNvGrpSpPr/>
            <p:nvPr/>
          </p:nvGrpSpPr>
          <p:grpSpPr>
            <a:xfrm>
              <a:off x="0" y="-1"/>
              <a:ext cx="2108388" cy="2108389"/>
              <a:chOff x="0" y="0"/>
              <a:chExt cx="2108387" cy="2108387"/>
            </a:xfrm>
          </p:grpSpPr>
          <p:sp>
            <p:nvSpPr>
              <p:cNvPr id="78" name="Teardrop 90">
                <a:extLst>
                  <a:ext uri="{FF2B5EF4-FFF2-40B4-BE49-F238E27FC236}">
                    <a16:creationId xmlns:a16="http://schemas.microsoft.com/office/drawing/2014/main" xmlns="" id="{C85CEB03-211C-4B6E-90B7-1E9EFDBD9219}"/>
                  </a:ext>
                </a:extLst>
              </p:cNvPr>
              <p:cNvSpPr/>
              <p:nvPr/>
            </p:nvSpPr>
            <p:spPr>
              <a:xfrm flipH="1">
                <a:off x="0" y="0"/>
                <a:ext cx="2108388" cy="210838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9" name="Oval 92">
                <a:extLst>
                  <a:ext uri="{FF2B5EF4-FFF2-40B4-BE49-F238E27FC236}">
                    <a16:creationId xmlns:a16="http://schemas.microsoft.com/office/drawing/2014/main" xmlns="" id="{BCC550A9-3502-47C1-BFB8-C9FF0DB2B09C}"/>
                  </a:ext>
                </a:extLst>
              </p:cNvPr>
              <p:cNvSpPr/>
              <p:nvPr/>
            </p:nvSpPr>
            <p:spPr>
              <a:xfrm rot="10800000">
                <a:off x="107942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6" name="TextBox 100">
              <a:extLst>
                <a:ext uri="{FF2B5EF4-FFF2-40B4-BE49-F238E27FC236}">
                  <a16:creationId xmlns:a16="http://schemas.microsoft.com/office/drawing/2014/main" xmlns="" id="{87B5843B-338A-4D46-AB2A-476844E2094B}"/>
                </a:ext>
              </a:extLst>
            </p:cNvPr>
            <p:cNvSpPr txBox="1"/>
            <p:nvPr/>
          </p:nvSpPr>
          <p:spPr>
            <a:xfrm>
              <a:off x="687260" y="318200"/>
              <a:ext cx="829074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12</a:t>
              </a:r>
              <a:endParaRPr dirty="0"/>
            </a:p>
          </p:txBody>
        </p:sp>
        <p:sp>
          <p:nvSpPr>
            <p:cNvPr id="77" name="Rectangle 108">
              <a:extLst>
                <a:ext uri="{FF2B5EF4-FFF2-40B4-BE49-F238E27FC236}">
                  <a16:creationId xmlns:a16="http://schemas.microsoft.com/office/drawing/2014/main" xmlns="" id="{A8FC31D8-DF3D-41B6-968A-D3A0FDE38528}"/>
                </a:ext>
              </a:extLst>
            </p:cNvPr>
            <p:cNvSpPr txBox="1"/>
            <p:nvPr/>
          </p:nvSpPr>
          <p:spPr>
            <a:xfrm>
              <a:off x="243683" y="1034320"/>
              <a:ext cx="1713022" cy="8960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Жетістіктеріңнің</a:t>
              </a:r>
              <a:r>
                <a:rPr lang="x-none" sz="1600" dirty="0"/>
                <a:t> </a:t>
              </a:r>
              <a:r>
                <a:rPr lang="x-none" sz="1600" dirty="0" err="1"/>
                <a:t>қайдан</a:t>
              </a:r>
              <a:r>
                <a:rPr lang="x-none" sz="1600" dirty="0"/>
                <a:t> </a:t>
              </a:r>
              <a:r>
                <a:rPr lang="x-none" sz="1600" dirty="0" err="1"/>
                <a:t>келуің</a:t>
              </a:r>
              <a:r>
                <a:rPr lang="x-none" sz="1600" dirty="0"/>
                <a:t> </a:t>
              </a:r>
              <a:r>
                <a:rPr lang="x-none" sz="1600" dirty="0" err="1"/>
                <a:t>ұмытпау</a:t>
              </a:r>
              <a:endParaRPr sz="16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Title 1"/>
          <p:cNvSpPr txBox="1"/>
          <p:nvPr/>
        </p:nvSpPr>
        <p:spPr>
          <a:xfrm>
            <a:off x="855744" y="658427"/>
            <a:ext cx="10436967" cy="64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70000"/>
              </a:lnSpc>
              <a:defRPr sz="7200">
                <a:solidFill>
                  <a:srgbClr val="404040"/>
                </a:solidFill>
                <a:latin typeface="Ostrich Sans Medium"/>
                <a:ea typeface="Ostrich Sans Medium"/>
                <a:cs typeface="Ostrich Sans Medium"/>
                <a:sym typeface="Ostrich Sans Medium"/>
              </a:defRPr>
            </a:pPr>
            <a:r>
              <a:rPr lang="x-none" sz="4800" dirty="0">
                <a:sym typeface="Ostrich Sans Medium"/>
              </a:rPr>
              <a:t>ЖЕТІСТІККЕ ЖЕТУ </a:t>
            </a:r>
            <a:r>
              <a:rPr lang="ru-RU" sz="4800" dirty="0">
                <a:sym typeface="Ostrich Sans Medium"/>
              </a:rPr>
              <a:t>ҮШІН</a:t>
            </a:r>
            <a:endParaRPr sz="4800" dirty="0">
              <a:ea typeface="+mn-ea"/>
              <a:cs typeface="+mn-cs"/>
              <a:sym typeface="Helvetica"/>
            </a:endParaRPr>
          </a:p>
        </p:txBody>
      </p:sp>
      <p:sp>
        <p:nvSpPr>
          <p:cNvPr id="1950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grpSp>
        <p:nvGrpSpPr>
          <p:cNvPr id="1959" name="Group 2"/>
          <p:cNvGrpSpPr/>
          <p:nvPr/>
        </p:nvGrpSpPr>
        <p:grpSpPr>
          <a:xfrm>
            <a:off x="2842299" y="1804119"/>
            <a:ext cx="1886312" cy="1955236"/>
            <a:chOff x="-1" y="305508"/>
            <a:chExt cx="2108389" cy="2108389"/>
          </a:xfrm>
        </p:grpSpPr>
        <p:grpSp>
          <p:nvGrpSpPr>
            <p:cNvPr id="1956" name="Group 41"/>
            <p:cNvGrpSpPr/>
            <p:nvPr/>
          </p:nvGrpSpPr>
          <p:grpSpPr>
            <a:xfrm>
              <a:off x="-1" y="305508"/>
              <a:ext cx="2108389" cy="2108389"/>
              <a:chOff x="0" y="0"/>
              <a:chExt cx="2108387" cy="2108387"/>
            </a:xfrm>
          </p:grpSpPr>
          <p:sp>
            <p:nvSpPr>
              <p:cNvPr id="1954" name="Teardrop 42"/>
              <p:cNvSpPr/>
              <p:nvPr/>
            </p:nvSpPr>
            <p:spPr>
              <a:xfrm rot="10800000" flipH="1">
                <a:off x="-1" y="0"/>
                <a:ext cx="2108389" cy="2108388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55" name="Oval 44"/>
              <p:cNvSpPr/>
              <p:nvPr/>
            </p:nvSpPr>
            <p:spPr>
              <a:xfrm>
                <a:off x="108666" y="92708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57" name="TextBox 97"/>
            <p:cNvSpPr/>
            <p:nvPr/>
          </p:nvSpPr>
          <p:spPr>
            <a:xfrm>
              <a:off x="694163" y="587337"/>
              <a:ext cx="708849" cy="648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1</a:t>
              </a:r>
              <a:endParaRPr dirty="0"/>
            </a:p>
          </p:txBody>
        </p:sp>
        <p:sp>
          <p:nvSpPr>
            <p:cNvPr id="1958" name="Rectangle 105"/>
            <p:cNvSpPr/>
            <p:nvPr/>
          </p:nvSpPr>
          <p:spPr>
            <a:xfrm>
              <a:off x="247612" y="1272169"/>
              <a:ext cx="1713022" cy="89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Өз</a:t>
              </a:r>
              <a:r>
                <a:rPr lang="x-none" sz="1600" dirty="0"/>
                <a:t> </a:t>
              </a:r>
              <a:r>
                <a:rPr lang="x-none" sz="1600" dirty="0" err="1"/>
                <a:t>потенциалынды</a:t>
              </a:r>
              <a:r>
                <a:rPr lang="x-none" sz="1600" dirty="0"/>
                <a:t> </a:t>
              </a:r>
              <a:r>
                <a:rPr lang="x-none" sz="1600" dirty="0" err="1"/>
                <a:t>біл</a:t>
              </a:r>
              <a:endParaRPr sz="3200" dirty="0"/>
            </a:p>
          </p:txBody>
        </p:sp>
      </p:grpSp>
      <p:grpSp>
        <p:nvGrpSpPr>
          <p:cNvPr id="1965" name="Group 6"/>
          <p:cNvGrpSpPr/>
          <p:nvPr/>
        </p:nvGrpSpPr>
        <p:grpSpPr>
          <a:xfrm>
            <a:off x="4852924" y="1804120"/>
            <a:ext cx="1886311" cy="1955236"/>
            <a:chOff x="-1" y="-1"/>
            <a:chExt cx="2108389" cy="2108389"/>
          </a:xfrm>
        </p:grpSpPr>
        <p:grpSp>
          <p:nvGrpSpPr>
            <p:cNvPr id="1962" name="Group 50"/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1960" name="Teardrop 51"/>
              <p:cNvSpPr/>
              <p:nvPr/>
            </p:nvSpPr>
            <p:spPr>
              <a:xfrm rot="10800000">
                <a:off x="0" y="0"/>
                <a:ext cx="2108388" cy="2108388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1" name="Oval 55"/>
              <p:cNvSpPr/>
              <p:nvPr/>
            </p:nvSpPr>
            <p:spPr>
              <a:xfrm flipH="1">
                <a:off x="107942" y="92708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63" name="TextBox 98"/>
            <p:cNvSpPr txBox="1"/>
            <p:nvPr/>
          </p:nvSpPr>
          <p:spPr>
            <a:xfrm>
              <a:off x="687261" y="281828"/>
              <a:ext cx="825867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2</a:t>
              </a:r>
              <a:endParaRPr dirty="0"/>
            </a:p>
          </p:txBody>
        </p:sp>
        <p:sp>
          <p:nvSpPr>
            <p:cNvPr id="1964" name="Rectangle 106"/>
            <p:cNvSpPr txBox="1"/>
            <p:nvPr/>
          </p:nvSpPr>
          <p:spPr>
            <a:xfrm>
              <a:off x="243683" y="966660"/>
              <a:ext cx="1713022" cy="630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Өзіңе</a:t>
              </a:r>
              <a:r>
                <a:rPr lang="x-none" sz="1600" dirty="0"/>
                <a:t> </a:t>
              </a:r>
              <a:r>
                <a:rPr lang="x-none" sz="1600" dirty="0" err="1"/>
                <a:t>шектеу</a:t>
              </a:r>
              <a:r>
                <a:rPr lang="x-none" sz="1600" dirty="0"/>
                <a:t> </a:t>
              </a:r>
              <a:r>
                <a:rPr lang="x-none" sz="1600" dirty="0" err="1"/>
                <a:t>қойма</a:t>
              </a:r>
              <a:endParaRPr sz="3200" dirty="0"/>
            </a:p>
          </p:txBody>
        </p:sp>
      </p:grpSp>
      <p:grpSp>
        <p:nvGrpSpPr>
          <p:cNvPr id="1971" name="Group 7"/>
          <p:cNvGrpSpPr/>
          <p:nvPr/>
        </p:nvGrpSpPr>
        <p:grpSpPr>
          <a:xfrm>
            <a:off x="6835808" y="1804121"/>
            <a:ext cx="1886311" cy="1955235"/>
            <a:chOff x="-1" y="-1"/>
            <a:chExt cx="2108389" cy="2108389"/>
          </a:xfrm>
        </p:grpSpPr>
        <p:grpSp>
          <p:nvGrpSpPr>
            <p:cNvPr id="1968" name="Group 61"/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1966" name="Teardrop 66"/>
              <p:cNvSpPr/>
              <p:nvPr/>
            </p:nvSpPr>
            <p:spPr>
              <a:xfrm>
                <a:off x="0" y="0"/>
                <a:ext cx="2108388" cy="210838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67" name="Oval 84"/>
              <p:cNvSpPr/>
              <p:nvPr/>
            </p:nvSpPr>
            <p:spPr>
              <a:xfrm rot="10800000" flipH="1">
                <a:off x="108666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69" name="TextBox 99"/>
            <p:cNvSpPr txBox="1"/>
            <p:nvPr/>
          </p:nvSpPr>
          <p:spPr>
            <a:xfrm>
              <a:off x="694164" y="318200"/>
              <a:ext cx="809838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  <p:sp>
          <p:nvSpPr>
            <p:cNvPr id="1970" name="Rectangle 107"/>
            <p:cNvSpPr txBox="1"/>
            <p:nvPr/>
          </p:nvSpPr>
          <p:spPr>
            <a:xfrm>
              <a:off x="247612" y="1034320"/>
              <a:ext cx="1713022" cy="36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Өзіңді</a:t>
              </a:r>
              <a:r>
                <a:rPr lang="x-none" sz="1600" dirty="0"/>
                <a:t> </a:t>
              </a:r>
              <a:r>
                <a:rPr lang="x-none" sz="1600" dirty="0" err="1"/>
                <a:t>мойында</a:t>
              </a:r>
              <a:endParaRPr sz="3200" dirty="0"/>
            </a:p>
          </p:txBody>
        </p:sp>
      </p:grpSp>
      <p:grpSp>
        <p:nvGrpSpPr>
          <p:cNvPr id="1977" name="Group 8"/>
          <p:cNvGrpSpPr/>
          <p:nvPr/>
        </p:nvGrpSpPr>
        <p:grpSpPr>
          <a:xfrm>
            <a:off x="2858894" y="3946148"/>
            <a:ext cx="1886310" cy="1955235"/>
            <a:chOff x="0" y="-1"/>
            <a:chExt cx="2108388" cy="2108389"/>
          </a:xfrm>
        </p:grpSpPr>
        <p:grpSp>
          <p:nvGrpSpPr>
            <p:cNvPr id="1974" name="Group 89"/>
            <p:cNvGrpSpPr/>
            <p:nvPr/>
          </p:nvGrpSpPr>
          <p:grpSpPr>
            <a:xfrm>
              <a:off x="0" y="-1"/>
              <a:ext cx="2108388" cy="2108389"/>
              <a:chOff x="0" y="0"/>
              <a:chExt cx="2108387" cy="2108387"/>
            </a:xfrm>
          </p:grpSpPr>
          <p:sp>
            <p:nvSpPr>
              <p:cNvPr id="1972" name="Teardrop 90"/>
              <p:cNvSpPr/>
              <p:nvPr/>
            </p:nvSpPr>
            <p:spPr>
              <a:xfrm flipH="1">
                <a:off x="0" y="0"/>
                <a:ext cx="2108388" cy="210838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973" name="Oval 92"/>
              <p:cNvSpPr/>
              <p:nvPr/>
            </p:nvSpPr>
            <p:spPr>
              <a:xfrm rot="10800000">
                <a:off x="107942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975" name="TextBox 100"/>
            <p:cNvSpPr txBox="1"/>
            <p:nvPr/>
          </p:nvSpPr>
          <p:spPr>
            <a:xfrm>
              <a:off x="687260" y="318200"/>
              <a:ext cx="829074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4</a:t>
              </a:r>
              <a:endParaRPr dirty="0"/>
            </a:p>
          </p:txBody>
        </p:sp>
        <p:sp>
          <p:nvSpPr>
            <p:cNvPr id="1976" name="Rectangle 108"/>
            <p:cNvSpPr txBox="1"/>
            <p:nvPr/>
          </p:nvSpPr>
          <p:spPr>
            <a:xfrm>
              <a:off x="243683" y="1034320"/>
              <a:ext cx="1713022" cy="3650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Сезіміңді</a:t>
              </a:r>
              <a:r>
                <a:rPr lang="x-none" sz="1600" dirty="0"/>
                <a:t> </a:t>
              </a:r>
              <a:r>
                <a:rPr lang="x-none" sz="1600" dirty="0" err="1"/>
                <a:t>сыйла</a:t>
              </a:r>
              <a:endParaRPr sz="3600" dirty="0"/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xmlns="" id="{CD68E9C6-593C-4037-88D1-8DD273AF7CEC}"/>
              </a:ext>
            </a:extLst>
          </p:cNvPr>
          <p:cNvGrpSpPr/>
          <p:nvPr/>
        </p:nvGrpSpPr>
        <p:grpSpPr>
          <a:xfrm>
            <a:off x="4825186" y="3946148"/>
            <a:ext cx="1886311" cy="1955235"/>
            <a:chOff x="-1" y="-1"/>
            <a:chExt cx="2108389" cy="2108389"/>
          </a:xfrm>
        </p:grpSpPr>
        <p:grpSp>
          <p:nvGrpSpPr>
            <p:cNvPr id="33" name="Group 61">
              <a:extLst>
                <a:ext uri="{FF2B5EF4-FFF2-40B4-BE49-F238E27FC236}">
                  <a16:creationId xmlns:a16="http://schemas.microsoft.com/office/drawing/2014/main" xmlns="" id="{31080C81-B290-46E2-97CC-C3175A8CA8FA}"/>
                </a:ext>
              </a:extLst>
            </p:cNvPr>
            <p:cNvGrpSpPr/>
            <p:nvPr/>
          </p:nvGrpSpPr>
          <p:grpSpPr>
            <a:xfrm>
              <a:off x="-1" y="-1"/>
              <a:ext cx="2108389" cy="2108389"/>
              <a:chOff x="0" y="0"/>
              <a:chExt cx="2108387" cy="2108387"/>
            </a:xfrm>
          </p:grpSpPr>
          <p:sp>
            <p:nvSpPr>
              <p:cNvPr id="36" name="Teardrop 66">
                <a:extLst>
                  <a:ext uri="{FF2B5EF4-FFF2-40B4-BE49-F238E27FC236}">
                    <a16:creationId xmlns:a16="http://schemas.microsoft.com/office/drawing/2014/main" xmlns="" id="{0FA47818-4072-49E9-BCD4-D39D614A47FB}"/>
                  </a:ext>
                </a:extLst>
              </p:cNvPr>
              <p:cNvSpPr/>
              <p:nvPr/>
            </p:nvSpPr>
            <p:spPr>
              <a:xfrm>
                <a:off x="0" y="0"/>
                <a:ext cx="2108388" cy="2108388"/>
              </a:xfrm>
              <a:prstGeom prst="rect">
                <a:avLst/>
              </a:prstGeom>
              <a:solidFill>
                <a:srgbClr val="BFBF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7" name="Oval 84">
                <a:extLst>
                  <a:ext uri="{FF2B5EF4-FFF2-40B4-BE49-F238E27FC236}">
                    <a16:creationId xmlns:a16="http://schemas.microsoft.com/office/drawing/2014/main" xmlns="" id="{FD2BCAD7-A012-4578-98B0-F7DE34C3087D}"/>
                  </a:ext>
                </a:extLst>
              </p:cNvPr>
              <p:cNvSpPr/>
              <p:nvPr/>
            </p:nvSpPr>
            <p:spPr>
              <a:xfrm rot="10800000" flipH="1">
                <a:off x="108666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34" name="TextBox 99">
              <a:extLst>
                <a:ext uri="{FF2B5EF4-FFF2-40B4-BE49-F238E27FC236}">
                  <a16:creationId xmlns:a16="http://schemas.microsoft.com/office/drawing/2014/main" xmlns="" id="{BAAA8459-6257-49B3-ACAB-1ABC07A0C3D7}"/>
                </a:ext>
              </a:extLst>
            </p:cNvPr>
            <p:cNvSpPr txBox="1"/>
            <p:nvPr/>
          </p:nvSpPr>
          <p:spPr>
            <a:xfrm>
              <a:off x="694164" y="318200"/>
              <a:ext cx="809838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5</a:t>
              </a:r>
              <a:endParaRPr dirty="0"/>
            </a:p>
          </p:txBody>
        </p:sp>
        <p:sp>
          <p:nvSpPr>
            <p:cNvPr id="35" name="Rectangle 107">
              <a:extLst>
                <a:ext uri="{FF2B5EF4-FFF2-40B4-BE49-F238E27FC236}">
                  <a16:creationId xmlns:a16="http://schemas.microsoft.com/office/drawing/2014/main" xmlns="" id="{EBA9E12E-E770-408C-8A6F-BEC3D84D6300}"/>
                </a:ext>
              </a:extLst>
            </p:cNvPr>
            <p:cNvSpPr txBox="1"/>
            <p:nvPr/>
          </p:nvSpPr>
          <p:spPr>
            <a:xfrm>
              <a:off x="247612" y="1034320"/>
              <a:ext cx="1713022" cy="630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Әдетке</a:t>
              </a:r>
              <a:r>
                <a:rPr lang="x-none" sz="1600" dirty="0"/>
                <a:t> </a:t>
              </a:r>
              <a:r>
                <a:rPr lang="x-none" sz="1600" dirty="0" err="1"/>
                <a:t>айналдыр</a:t>
              </a:r>
              <a:endParaRPr sz="3200" dirty="0"/>
            </a:p>
          </p:txBody>
        </p:sp>
      </p:grpSp>
      <p:grpSp>
        <p:nvGrpSpPr>
          <p:cNvPr id="38" name="Group 8">
            <a:extLst>
              <a:ext uri="{FF2B5EF4-FFF2-40B4-BE49-F238E27FC236}">
                <a16:creationId xmlns:a16="http://schemas.microsoft.com/office/drawing/2014/main" xmlns="" id="{3A5BC2B3-7B09-4A39-B474-47C2F2803370}"/>
              </a:ext>
            </a:extLst>
          </p:cNvPr>
          <p:cNvGrpSpPr/>
          <p:nvPr/>
        </p:nvGrpSpPr>
        <p:grpSpPr>
          <a:xfrm>
            <a:off x="6835810" y="3946146"/>
            <a:ext cx="1886310" cy="1955235"/>
            <a:chOff x="0" y="-1"/>
            <a:chExt cx="2108388" cy="2108389"/>
          </a:xfrm>
        </p:grpSpPr>
        <p:grpSp>
          <p:nvGrpSpPr>
            <p:cNvPr id="39" name="Group 89">
              <a:extLst>
                <a:ext uri="{FF2B5EF4-FFF2-40B4-BE49-F238E27FC236}">
                  <a16:creationId xmlns:a16="http://schemas.microsoft.com/office/drawing/2014/main" xmlns="" id="{56EB6EF8-8E8E-4754-BCC8-A04641B340AF}"/>
                </a:ext>
              </a:extLst>
            </p:cNvPr>
            <p:cNvGrpSpPr/>
            <p:nvPr/>
          </p:nvGrpSpPr>
          <p:grpSpPr>
            <a:xfrm>
              <a:off x="0" y="-1"/>
              <a:ext cx="2108388" cy="2108389"/>
              <a:chOff x="0" y="0"/>
              <a:chExt cx="2108387" cy="2108387"/>
            </a:xfrm>
          </p:grpSpPr>
          <p:sp>
            <p:nvSpPr>
              <p:cNvPr id="42" name="Teardrop 90">
                <a:extLst>
                  <a:ext uri="{FF2B5EF4-FFF2-40B4-BE49-F238E27FC236}">
                    <a16:creationId xmlns:a16="http://schemas.microsoft.com/office/drawing/2014/main" xmlns="" id="{52354633-BC60-457C-9F4E-F2884DB84F93}"/>
                  </a:ext>
                </a:extLst>
              </p:cNvPr>
              <p:cNvSpPr/>
              <p:nvPr/>
            </p:nvSpPr>
            <p:spPr>
              <a:xfrm flipH="1">
                <a:off x="0" y="0"/>
                <a:ext cx="2108388" cy="2108388"/>
              </a:xfrm>
              <a:prstGeom prst="rect">
                <a:avLst/>
              </a:prstGeom>
              <a:solidFill>
                <a:srgbClr val="4454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3" name="Oval 92">
                <a:extLst>
                  <a:ext uri="{FF2B5EF4-FFF2-40B4-BE49-F238E27FC236}">
                    <a16:creationId xmlns:a16="http://schemas.microsoft.com/office/drawing/2014/main" xmlns="" id="{B3CC74DA-CD9E-4856-B06C-1035C1F68318}"/>
                  </a:ext>
                </a:extLst>
              </p:cNvPr>
              <p:cNvSpPr/>
              <p:nvPr/>
            </p:nvSpPr>
            <p:spPr>
              <a:xfrm rot="10800000">
                <a:off x="107942" y="123901"/>
                <a:ext cx="1891779" cy="189177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0" name="TextBox 100">
              <a:extLst>
                <a:ext uri="{FF2B5EF4-FFF2-40B4-BE49-F238E27FC236}">
                  <a16:creationId xmlns:a16="http://schemas.microsoft.com/office/drawing/2014/main" xmlns="" id="{0900C77C-6499-47DC-AD81-EC1048CF52D2}"/>
                </a:ext>
              </a:extLst>
            </p:cNvPr>
            <p:cNvSpPr txBox="1"/>
            <p:nvPr/>
          </p:nvSpPr>
          <p:spPr>
            <a:xfrm>
              <a:off x="687260" y="318200"/>
              <a:ext cx="829074" cy="6483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b">
              <a:spAutoFit/>
            </a:bodyPr>
            <a:lstStyle>
              <a:lvl1pPr algn="ctr">
                <a:lnSpc>
                  <a:spcPct val="70000"/>
                </a:lnSpc>
                <a:defRPr sz="4400">
                  <a:solidFill>
                    <a:srgbClr val="404040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rPr lang="ru-RU" dirty="0"/>
                <a:t>6</a:t>
              </a:r>
              <a:endParaRPr dirty="0"/>
            </a:p>
          </p:txBody>
        </p:sp>
        <p:sp>
          <p:nvSpPr>
            <p:cNvPr id="41" name="Rectangle 108">
              <a:extLst>
                <a:ext uri="{FF2B5EF4-FFF2-40B4-BE49-F238E27FC236}">
                  <a16:creationId xmlns:a16="http://schemas.microsoft.com/office/drawing/2014/main" xmlns="" id="{A12A392E-57A4-4F32-8BDD-C2305485A1F8}"/>
                </a:ext>
              </a:extLst>
            </p:cNvPr>
            <p:cNvSpPr txBox="1"/>
            <p:nvPr/>
          </p:nvSpPr>
          <p:spPr>
            <a:xfrm>
              <a:off x="243683" y="1034320"/>
              <a:ext cx="1713022" cy="630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404040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x-none" sz="1600" dirty="0" err="1"/>
                <a:t>Құндылықтары</a:t>
              </a:r>
              <a:r>
                <a:rPr lang="ru-RU" sz="1600" dirty="0"/>
                <a:t>ң</a:t>
              </a:r>
              <a:r>
                <a:rPr lang="x-none" sz="1600" dirty="0" err="1"/>
                <a:t>ды</a:t>
              </a:r>
              <a:r>
                <a:rPr lang="x-none" sz="1600" dirty="0"/>
                <a:t> </a:t>
              </a:r>
              <a:r>
                <a:rPr lang="x-none" sz="1600" dirty="0" err="1"/>
                <a:t>таны</a:t>
              </a:r>
              <a:endParaRPr lang="x-none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5657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9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4355432"/>
          </a:xfrm>
          <a:prstGeom prst="rect">
            <a:avLst/>
          </a:prstGeom>
        </p:spPr>
      </p:pic>
      <p:sp>
        <p:nvSpPr>
          <p:cNvPr id="1160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1161" name="Rectangle 9"/>
          <p:cNvSpPr/>
          <p:nvPr/>
        </p:nvSpPr>
        <p:spPr>
          <a:xfrm>
            <a:off x="7315200" y="0"/>
            <a:ext cx="4171044" cy="5675085"/>
          </a:xfrm>
          <a:prstGeom prst="rect">
            <a:avLst/>
          </a:prstGeom>
          <a:solidFill>
            <a:schemeClr val="accent1">
              <a:alpha val="89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63" name="Rectangle 5"/>
          <p:cNvSpPr txBox="1"/>
          <p:nvPr/>
        </p:nvSpPr>
        <p:spPr>
          <a:xfrm>
            <a:off x="7650342" y="413169"/>
            <a:ext cx="3488111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x-none" sz="2000" dirty="0"/>
              <a:t>Мотивация </a:t>
            </a:r>
            <a:r>
              <a:rPr lang="x-none" sz="2000" dirty="0" err="1"/>
              <a:t>түсiнiгi</a:t>
            </a:r>
            <a:r>
              <a:rPr lang="x-none" sz="2000" dirty="0"/>
              <a:t> </a:t>
            </a:r>
            <a:r>
              <a:rPr lang="x-none" sz="2000" dirty="0" err="1"/>
              <a:t>мiнез-құлықты</a:t>
            </a:r>
            <a:r>
              <a:rPr lang="x-none" sz="2000" dirty="0"/>
              <a:t> </a:t>
            </a:r>
            <a:r>
              <a:rPr lang="x-none" sz="2000" dirty="0" err="1"/>
              <a:t>сипаттағаннан</a:t>
            </a:r>
            <a:r>
              <a:rPr lang="x-none" sz="2000" dirty="0"/>
              <a:t> </a:t>
            </a:r>
            <a:r>
              <a:rPr lang="x-none" sz="2000" dirty="0" err="1"/>
              <a:t>емес</a:t>
            </a:r>
            <a:r>
              <a:rPr lang="x-none" sz="2000" dirty="0"/>
              <a:t>, </a:t>
            </a:r>
            <a:r>
              <a:rPr lang="x-none" sz="2000" dirty="0" err="1"/>
              <a:t>түсiндiруден</a:t>
            </a:r>
            <a:r>
              <a:rPr lang="x-none" sz="2000" dirty="0"/>
              <a:t> </a:t>
            </a:r>
            <a:r>
              <a:rPr lang="x-none" sz="2000" dirty="0" err="1"/>
              <a:t>пайда</a:t>
            </a:r>
            <a:r>
              <a:rPr lang="x-none" sz="2000" dirty="0"/>
              <a:t> </a:t>
            </a:r>
            <a:r>
              <a:rPr lang="x-none" sz="2000" dirty="0" err="1"/>
              <a:t>болады</a:t>
            </a:r>
            <a:r>
              <a:rPr lang="x-none" sz="2000" dirty="0"/>
              <a:t>. </a:t>
            </a:r>
            <a:r>
              <a:rPr lang="x-none" sz="2000" dirty="0" err="1"/>
              <a:t>Бұл</a:t>
            </a:r>
            <a:r>
              <a:rPr lang="x-none" sz="2000" dirty="0"/>
              <a:t> «</a:t>
            </a:r>
            <a:r>
              <a:rPr lang="x-none" sz="2000" dirty="0" err="1"/>
              <a:t>нелiктен</a:t>
            </a:r>
            <a:r>
              <a:rPr lang="x-none" sz="2000" dirty="0"/>
              <a:t>?», «неге?», «</a:t>
            </a:r>
            <a:r>
              <a:rPr lang="x-none" sz="2000" dirty="0" err="1"/>
              <a:t>қандай</a:t>
            </a:r>
            <a:r>
              <a:rPr lang="x-none" sz="2000" dirty="0"/>
              <a:t> </a:t>
            </a:r>
            <a:r>
              <a:rPr lang="x-none" sz="2000" dirty="0" err="1"/>
              <a:t>мақсатпен</a:t>
            </a:r>
            <a:r>
              <a:rPr lang="x-none" sz="2000" dirty="0"/>
              <a:t>?», «не </a:t>
            </a:r>
            <a:r>
              <a:rPr lang="x-none" sz="2000" dirty="0" err="1"/>
              <a:t>үшiн</a:t>
            </a:r>
            <a:r>
              <a:rPr lang="x-none" sz="2000" dirty="0"/>
              <a:t>?», «не </a:t>
            </a:r>
            <a:r>
              <a:rPr lang="x-none" sz="2000" dirty="0" err="1"/>
              <a:t>мағына</a:t>
            </a:r>
            <a:r>
              <a:rPr lang="x-none" sz="2000" dirty="0"/>
              <a:t> бар?» </a:t>
            </a:r>
            <a:r>
              <a:rPr lang="x-none" sz="2000" dirty="0" err="1"/>
              <a:t>деген</a:t>
            </a:r>
            <a:r>
              <a:rPr lang="x-none" sz="2000" dirty="0"/>
              <a:t> </a:t>
            </a:r>
            <a:r>
              <a:rPr lang="x-none" sz="2000" dirty="0" err="1"/>
              <a:t>сияқты</a:t>
            </a:r>
            <a:r>
              <a:rPr lang="x-none" sz="2000" dirty="0"/>
              <a:t> </a:t>
            </a:r>
            <a:r>
              <a:rPr lang="x-none" sz="2000" dirty="0" err="1"/>
              <a:t>сұрақтарға</a:t>
            </a:r>
            <a:r>
              <a:rPr lang="x-none" sz="2000" dirty="0"/>
              <a:t> </a:t>
            </a:r>
            <a:r>
              <a:rPr lang="x-none" sz="2000" dirty="0" err="1"/>
              <a:t>жауап</a:t>
            </a:r>
            <a:r>
              <a:rPr lang="x-none" sz="2000" dirty="0"/>
              <a:t> </a:t>
            </a:r>
            <a:r>
              <a:rPr lang="x-none" sz="2000" dirty="0" err="1"/>
              <a:t>iздеуден</a:t>
            </a:r>
            <a:r>
              <a:rPr lang="x-none" sz="2000" dirty="0"/>
              <a:t> </a:t>
            </a:r>
            <a:r>
              <a:rPr lang="x-none" sz="2000" dirty="0" err="1"/>
              <a:t>туындайды</a:t>
            </a:r>
            <a:r>
              <a:rPr lang="x-none" sz="2000" dirty="0"/>
              <a:t>.</a:t>
            </a:r>
            <a:endParaRPr sz="2000" dirty="0"/>
          </a:p>
        </p:txBody>
      </p:sp>
      <p:sp>
        <p:nvSpPr>
          <p:cNvPr id="1165" name="Rectangle 11"/>
          <p:cNvSpPr txBox="1"/>
          <p:nvPr/>
        </p:nvSpPr>
        <p:spPr>
          <a:xfrm>
            <a:off x="7735827" y="3291155"/>
            <a:ext cx="3343256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x-none" sz="2000" dirty="0" err="1"/>
              <a:t>Мiнез-құлықтың</a:t>
            </a:r>
            <a:r>
              <a:rPr lang="x-none" sz="2000" dirty="0"/>
              <a:t> </a:t>
            </a:r>
            <a:r>
              <a:rPr lang="x-none" sz="2000" dirty="0" err="1"/>
              <a:t>тұрақты</a:t>
            </a:r>
            <a:r>
              <a:rPr lang="x-none" sz="2000" dirty="0"/>
              <a:t> </a:t>
            </a:r>
            <a:r>
              <a:rPr lang="x-none" sz="2000" dirty="0" err="1"/>
              <a:t>өз-гергiштiлiгiнiң</a:t>
            </a:r>
            <a:r>
              <a:rPr lang="x-none" sz="2000" dirty="0"/>
              <a:t> </a:t>
            </a:r>
            <a:r>
              <a:rPr lang="x-none" sz="2000" dirty="0" err="1"/>
              <a:t>сипатталынуы</a:t>
            </a:r>
            <a:r>
              <a:rPr lang="x-none" sz="2000" dirty="0"/>
              <a:t> мен </a:t>
            </a:r>
            <a:r>
              <a:rPr lang="x-none" sz="2000" dirty="0" err="1"/>
              <a:t>анықталуы</a:t>
            </a:r>
            <a:r>
              <a:rPr lang="x-none" sz="2000" dirty="0"/>
              <a:t> оны </a:t>
            </a:r>
            <a:r>
              <a:rPr lang="x-none" sz="2000" dirty="0" err="1"/>
              <a:t>құрайтын</a:t>
            </a:r>
            <a:r>
              <a:rPr lang="x-none" sz="2000" dirty="0"/>
              <a:t> </a:t>
            </a:r>
            <a:r>
              <a:rPr lang="x-none" sz="2000" dirty="0" err="1"/>
              <a:t>қылықтар</a:t>
            </a:r>
            <a:r>
              <a:rPr lang="x-none" sz="2000" dirty="0"/>
              <a:t> </a:t>
            </a:r>
            <a:r>
              <a:rPr lang="x-none" sz="2000" dirty="0" err="1"/>
              <a:t>мотивациясы</a:t>
            </a:r>
            <a:r>
              <a:rPr lang="x-none" sz="2000" dirty="0"/>
              <a:t> </a:t>
            </a:r>
            <a:r>
              <a:rPr lang="x-none" sz="2000" dirty="0" err="1"/>
              <a:t>туралы</a:t>
            </a:r>
            <a:r>
              <a:rPr lang="x-none" sz="2000" dirty="0"/>
              <a:t> </a:t>
            </a:r>
            <a:r>
              <a:rPr lang="x-none" sz="2000" dirty="0" err="1"/>
              <a:t>сұрақтарға</a:t>
            </a:r>
            <a:r>
              <a:rPr lang="x-none" sz="2000" dirty="0"/>
              <a:t> </a:t>
            </a:r>
            <a:r>
              <a:rPr lang="x-none" sz="2000" dirty="0" err="1"/>
              <a:t>жауап</a:t>
            </a:r>
            <a:r>
              <a:rPr lang="x-none" sz="2000" dirty="0"/>
              <a:t> </a:t>
            </a:r>
            <a:r>
              <a:rPr lang="x-none" sz="2000" dirty="0" err="1"/>
              <a:t>болып</a:t>
            </a:r>
            <a:r>
              <a:rPr lang="x-none" sz="2000" dirty="0"/>
              <a:t> </a:t>
            </a:r>
            <a:r>
              <a:rPr lang="x-none" sz="2000" dirty="0" err="1"/>
              <a:t>табылады</a:t>
            </a:r>
            <a:r>
              <a:rPr lang="x-none" sz="2000" dirty="0"/>
              <a:t>.</a:t>
            </a:r>
            <a:endParaRPr sz="2000" dirty="0"/>
          </a:p>
        </p:txBody>
      </p:sp>
      <p:sp>
        <p:nvSpPr>
          <p:cNvPr id="1166" name="Straight Connector 12"/>
          <p:cNvSpPr/>
          <p:nvPr/>
        </p:nvSpPr>
        <p:spPr>
          <a:xfrm>
            <a:off x="7735827" y="3136462"/>
            <a:ext cx="3343256" cy="0"/>
          </a:xfrm>
          <a:prstGeom prst="line">
            <a:avLst/>
          </a:prstGeom>
          <a:ln w="6350">
            <a:solidFill>
              <a:srgbClr val="FFFFF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67" name="Rectangle 13"/>
          <p:cNvSpPr txBox="1"/>
          <p:nvPr/>
        </p:nvSpPr>
        <p:spPr>
          <a:xfrm>
            <a:off x="269540" y="4456323"/>
            <a:ext cx="6792718" cy="2169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x-none" sz="1500" dirty="0"/>
              <a:t>Мотивация психология </a:t>
            </a:r>
            <a:r>
              <a:rPr lang="x-none" sz="1500" dirty="0" err="1"/>
              <a:t>ғылымында</a:t>
            </a:r>
            <a:r>
              <a:rPr lang="x-none" sz="1500" dirty="0"/>
              <a:t> </a:t>
            </a:r>
            <a:r>
              <a:rPr lang="x-none" sz="1500" dirty="0" err="1"/>
              <a:t>жеке</a:t>
            </a:r>
            <a:r>
              <a:rPr lang="x-none" sz="1500" dirty="0"/>
              <a:t> </a:t>
            </a:r>
            <a:r>
              <a:rPr lang="x-none" sz="1500" dirty="0" err="1"/>
              <a:t>бастың</a:t>
            </a:r>
            <a:r>
              <a:rPr lang="x-none" sz="1500" dirty="0"/>
              <a:t> </a:t>
            </a:r>
            <a:r>
              <a:rPr lang="x-none" sz="1500" dirty="0" err="1"/>
              <a:t>мінез-құлқы</a:t>
            </a:r>
            <a:r>
              <a:rPr lang="x-none" sz="1500" dirty="0"/>
              <a:t>, </a:t>
            </a:r>
            <a:r>
              <a:rPr lang="x-none" sz="1500" dirty="0" err="1"/>
              <a:t>іс-әрекеті</a:t>
            </a:r>
            <a:r>
              <a:rPr lang="x-none" sz="1500" dirty="0"/>
              <a:t> мен </a:t>
            </a:r>
            <a:r>
              <a:rPr lang="x-none" sz="1500" dirty="0" err="1"/>
              <a:t>белсенділігін</a:t>
            </a:r>
            <a:r>
              <a:rPr lang="x-none" sz="1500" dirty="0"/>
              <a:t> </a:t>
            </a:r>
            <a:r>
              <a:rPr lang="x-none" sz="1500" dirty="0" err="1"/>
              <a:t>реттейтін</a:t>
            </a:r>
            <a:r>
              <a:rPr lang="x-none" sz="1500" dirty="0"/>
              <a:t> фактор </a:t>
            </a:r>
            <a:r>
              <a:rPr lang="x-none" sz="1500" dirty="0" err="1"/>
              <a:t>ретінде</a:t>
            </a:r>
            <a:r>
              <a:rPr lang="x-none" sz="1500" dirty="0"/>
              <a:t> </a:t>
            </a:r>
            <a:r>
              <a:rPr lang="x-none" sz="1500" dirty="0" err="1"/>
              <a:t>қарастырылады</a:t>
            </a:r>
            <a:r>
              <a:rPr lang="x-none" sz="1500" dirty="0"/>
              <a:t>. </a:t>
            </a:r>
            <a:r>
              <a:rPr lang="x-none" sz="1500" dirty="0" err="1"/>
              <a:t>Философиялық</a:t>
            </a:r>
            <a:r>
              <a:rPr lang="x-none" sz="1500" dirty="0"/>
              <a:t> </a:t>
            </a:r>
            <a:r>
              <a:rPr lang="x-none" sz="1500" dirty="0" err="1"/>
              <a:t>еңбектерде</a:t>
            </a:r>
            <a:r>
              <a:rPr lang="x-none" sz="1500" dirty="0"/>
              <a:t> </a:t>
            </a:r>
            <a:r>
              <a:rPr lang="x-none" sz="1500" dirty="0" err="1"/>
              <a:t>жетістік</a:t>
            </a:r>
            <a:r>
              <a:rPr lang="x-none" sz="1500" dirty="0"/>
              <a:t> </a:t>
            </a:r>
            <a:r>
              <a:rPr lang="x-none" sz="1500" dirty="0" err="1"/>
              <a:t>деген</a:t>
            </a:r>
            <a:r>
              <a:rPr lang="x-none" sz="1500" dirty="0"/>
              <a:t> не </a:t>
            </a:r>
            <a:r>
              <a:rPr lang="x-none" sz="1500" dirty="0" err="1"/>
              <a:t>жанама</a:t>
            </a:r>
            <a:r>
              <a:rPr lang="x-none" sz="1500" dirty="0"/>
              <a:t> </a:t>
            </a:r>
            <a:r>
              <a:rPr lang="x-none" sz="1500" dirty="0" err="1"/>
              <a:t>және</a:t>
            </a:r>
            <a:r>
              <a:rPr lang="x-none" sz="1500" dirty="0"/>
              <a:t> тура </a:t>
            </a:r>
            <a:r>
              <a:rPr lang="x-none" sz="1500" dirty="0" err="1"/>
              <a:t>анықтауға</a:t>
            </a:r>
            <a:r>
              <a:rPr lang="x-none" sz="1500" dirty="0"/>
              <a:t> </a:t>
            </a:r>
            <a:r>
              <a:rPr lang="x-none" sz="1500" dirty="0" err="1"/>
              <a:t>талпыныс</a:t>
            </a:r>
            <a:r>
              <a:rPr lang="x-none" sz="1500" dirty="0"/>
              <a:t> </a:t>
            </a:r>
            <a:r>
              <a:rPr lang="x-none" sz="1500" dirty="0" err="1"/>
              <a:t>жасайды</a:t>
            </a:r>
            <a:r>
              <a:rPr lang="x-none" sz="1500" dirty="0"/>
              <a:t>, </a:t>
            </a:r>
            <a:r>
              <a:rPr lang="x-none" sz="1500" dirty="0" err="1"/>
              <a:t>сонымен</a:t>
            </a:r>
            <a:r>
              <a:rPr lang="x-none" sz="1500" dirty="0"/>
              <a:t> </a:t>
            </a:r>
            <a:r>
              <a:rPr lang="x-none" sz="1500" dirty="0" err="1"/>
              <a:t>бірге</a:t>
            </a:r>
            <a:r>
              <a:rPr lang="x-none" sz="1500" dirty="0"/>
              <a:t> </a:t>
            </a:r>
            <a:r>
              <a:rPr lang="x-none" sz="1500" dirty="0" err="1"/>
              <a:t>белсенділік</a:t>
            </a:r>
            <a:r>
              <a:rPr lang="x-none" sz="1500" dirty="0"/>
              <a:t>, </a:t>
            </a:r>
            <a:r>
              <a:rPr lang="x-none" sz="1500" dirty="0" err="1"/>
              <a:t>ерік</a:t>
            </a:r>
            <a:r>
              <a:rPr lang="x-none" sz="1500" dirty="0"/>
              <a:t> </a:t>
            </a:r>
            <a:r>
              <a:rPr lang="x-none" sz="1500" dirty="0" err="1"/>
              <a:t>жігер</a:t>
            </a:r>
            <a:r>
              <a:rPr lang="x-none" sz="1500" dirty="0"/>
              <a:t>, </a:t>
            </a:r>
            <a:r>
              <a:rPr lang="x-none" sz="1500" dirty="0" err="1"/>
              <a:t>әрекет</a:t>
            </a:r>
            <a:r>
              <a:rPr lang="x-none" sz="1500" dirty="0"/>
              <a:t>, </a:t>
            </a:r>
            <a:r>
              <a:rPr lang="x-none" sz="1500" dirty="0" err="1"/>
              <a:t>тұлға</a:t>
            </a:r>
            <a:r>
              <a:rPr lang="x-none" sz="1500" dirty="0"/>
              <a:t> </a:t>
            </a:r>
            <a:r>
              <a:rPr lang="x-none" sz="1500" dirty="0" err="1"/>
              <a:t>ұғымдары</a:t>
            </a:r>
            <a:r>
              <a:rPr lang="x-none" sz="1500" dirty="0"/>
              <a:t> да </a:t>
            </a:r>
            <a:r>
              <a:rPr lang="x-none" sz="1500" dirty="0" err="1"/>
              <a:t>қарастырылады</a:t>
            </a:r>
            <a:r>
              <a:rPr lang="x-none" sz="1500" dirty="0"/>
              <a:t>. </a:t>
            </a:r>
            <a:r>
              <a:rPr lang="x-none" sz="1500" dirty="0" err="1"/>
              <a:t>Алғашқы</a:t>
            </a:r>
            <a:r>
              <a:rPr lang="x-none" sz="1500" dirty="0"/>
              <a:t> </a:t>
            </a:r>
            <a:r>
              <a:rPr lang="x-none" sz="1500" dirty="0" err="1"/>
              <a:t>рет</a:t>
            </a:r>
            <a:r>
              <a:rPr lang="x-none" sz="1500" dirty="0"/>
              <a:t> </a:t>
            </a:r>
            <a:r>
              <a:rPr lang="x-none" sz="1500" dirty="0" err="1"/>
              <a:t>жетістікті</a:t>
            </a:r>
            <a:r>
              <a:rPr lang="x-none" sz="1500" dirty="0"/>
              <a:t> </a:t>
            </a:r>
            <a:r>
              <a:rPr lang="x-none" sz="1500" dirty="0" err="1"/>
              <a:t>адам</a:t>
            </a:r>
            <a:r>
              <a:rPr lang="x-none" sz="1500" dirty="0"/>
              <a:t> </a:t>
            </a:r>
            <a:r>
              <a:rPr lang="x-none" sz="1500" dirty="0" err="1"/>
              <a:t>мотивациясының</a:t>
            </a:r>
            <a:r>
              <a:rPr lang="x-none" sz="1500" dirty="0"/>
              <a:t> </a:t>
            </a:r>
            <a:r>
              <a:rPr lang="x-none" sz="1500" dirty="0" err="1"/>
              <a:t>қайнар</a:t>
            </a:r>
            <a:r>
              <a:rPr lang="x-none" sz="1500" dirty="0"/>
              <a:t> </a:t>
            </a:r>
            <a:r>
              <a:rPr lang="x-none" sz="1500" dirty="0" err="1"/>
              <a:t>көзі</a:t>
            </a:r>
            <a:r>
              <a:rPr lang="x-none" sz="1500" dirty="0"/>
              <a:t> </a:t>
            </a:r>
            <a:r>
              <a:rPr lang="x-none" sz="1500" dirty="0" err="1"/>
              <a:t>ретінде</a:t>
            </a:r>
            <a:r>
              <a:rPr lang="x-none" sz="1500" dirty="0"/>
              <a:t> 1930 </a:t>
            </a:r>
            <a:r>
              <a:rPr lang="x-none" sz="1500" dirty="0" err="1"/>
              <a:t>жылдардың</a:t>
            </a:r>
            <a:r>
              <a:rPr lang="x-none" sz="1500" dirty="0"/>
              <a:t> </a:t>
            </a:r>
            <a:r>
              <a:rPr lang="x-none" sz="1500" dirty="0" err="1"/>
              <a:t>соңында</a:t>
            </a:r>
            <a:r>
              <a:rPr lang="x-none" sz="1500" dirty="0"/>
              <a:t> Мюррей </a:t>
            </a:r>
            <a:r>
              <a:rPr lang="x-none" sz="1500" dirty="0" err="1"/>
              <a:t>қарастырды</a:t>
            </a:r>
            <a:r>
              <a:rPr lang="x-none" sz="1500" dirty="0"/>
              <a:t>. </a:t>
            </a:r>
            <a:r>
              <a:rPr lang="x-none" sz="1500" dirty="0" err="1"/>
              <a:t>Қиындықты</a:t>
            </a:r>
            <a:r>
              <a:rPr lang="x-none" sz="1500" dirty="0"/>
              <a:t> </a:t>
            </a:r>
            <a:r>
              <a:rPr lang="x-none" sz="1500" dirty="0" err="1"/>
              <a:t>жеңіп</a:t>
            </a:r>
            <a:r>
              <a:rPr lang="x-none" sz="1500" dirty="0"/>
              <a:t>, </a:t>
            </a:r>
            <a:r>
              <a:rPr lang="x-none" sz="1500" dirty="0" err="1"/>
              <a:t>жетістікке</a:t>
            </a:r>
            <a:r>
              <a:rPr lang="x-none" sz="1500" dirty="0"/>
              <a:t> </a:t>
            </a:r>
            <a:r>
              <a:rPr lang="x-none" sz="1500" dirty="0" err="1"/>
              <a:t>жету</a:t>
            </a:r>
            <a:r>
              <a:rPr lang="x-none" sz="1500" dirty="0"/>
              <a:t> </a:t>
            </a:r>
            <a:r>
              <a:rPr lang="x-none" sz="1500" dirty="0" err="1"/>
              <a:t>оңай</a:t>
            </a:r>
            <a:r>
              <a:rPr lang="x-none" sz="1500" dirty="0"/>
              <a:t> </a:t>
            </a:r>
            <a:r>
              <a:rPr lang="x-none" sz="1500" dirty="0" err="1"/>
              <a:t>емес</a:t>
            </a:r>
            <a:r>
              <a:rPr lang="x-none" sz="1500" dirty="0"/>
              <a:t>. Оны </a:t>
            </a:r>
            <a:r>
              <a:rPr lang="x-none" sz="1500" dirty="0" err="1"/>
              <a:t>жылдам</a:t>
            </a:r>
            <a:r>
              <a:rPr lang="x-none" sz="1500" dirty="0"/>
              <a:t> </a:t>
            </a:r>
            <a:r>
              <a:rPr lang="x-none" sz="1500" dirty="0" err="1"/>
              <a:t>әрі</a:t>
            </a:r>
            <a:r>
              <a:rPr lang="x-none" sz="1500" dirty="0"/>
              <a:t>, </a:t>
            </a:r>
            <a:r>
              <a:rPr lang="x-none" sz="1500" dirty="0" err="1"/>
              <a:t>жақсы</a:t>
            </a:r>
            <a:r>
              <a:rPr lang="x-none" sz="1500" dirty="0"/>
              <a:t> </a:t>
            </a:r>
            <a:r>
              <a:rPr lang="x-none" sz="1500" dirty="0" err="1"/>
              <a:t>етіп</a:t>
            </a:r>
            <a:r>
              <a:rPr lang="x-none" sz="1500" dirty="0"/>
              <a:t> </a:t>
            </a:r>
            <a:r>
              <a:rPr lang="x-none" sz="1500" dirty="0" err="1"/>
              <a:t>орындау</a:t>
            </a:r>
            <a:r>
              <a:rPr lang="x-none" sz="1500" dirty="0"/>
              <a:t> </a:t>
            </a:r>
            <a:r>
              <a:rPr lang="x-none" sz="1500" dirty="0" err="1"/>
              <a:t>жолдарын</a:t>
            </a:r>
            <a:r>
              <a:rPr lang="x-none" sz="1500" dirty="0"/>
              <a:t> табу </a:t>
            </a:r>
            <a:r>
              <a:rPr lang="x-none" sz="1500" dirty="0" err="1"/>
              <a:t>басты</a:t>
            </a:r>
            <a:r>
              <a:rPr lang="x-none" sz="1500" dirty="0"/>
              <a:t> </a:t>
            </a:r>
            <a:r>
              <a:rPr lang="x-none" sz="1500" dirty="0" err="1"/>
              <a:t>міндеті</a:t>
            </a:r>
            <a:r>
              <a:rPr lang="x-none" sz="1500" dirty="0"/>
              <a:t>. </a:t>
            </a:r>
            <a:r>
              <a:rPr lang="x-none" sz="1500" dirty="0" err="1"/>
              <a:t>Қиындық</a:t>
            </a:r>
            <a:r>
              <a:rPr lang="x-none" sz="1500" dirty="0"/>
              <a:t>, </a:t>
            </a:r>
            <a:r>
              <a:rPr lang="x-none" sz="1500" dirty="0" err="1"/>
              <a:t>кедергілерді</a:t>
            </a:r>
            <a:r>
              <a:rPr lang="x-none" sz="1500" dirty="0"/>
              <a:t> </a:t>
            </a:r>
            <a:r>
              <a:rPr lang="x-none" sz="1500" dirty="0" err="1"/>
              <a:t>жойып</a:t>
            </a:r>
            <a:r>
              <a:rPr lang="x-none" sz="1500" dirty="0"/>
              <a:t>, </a:t>
            </a:r>
            <a:r>
              <a:rPr lang="x-none" sz="1500" dirty="0" err="1"/>
              <a:t>жоғары</a:t>
            </a:r>
            <a:r>
              <a:rPr lang="x-none" sz="1500" dirty="0"/>
              <a:t> </a:t>
            </a:r>
            <a:r>
              <a:rPr lang="x-none" sz="1500" dirty="0" err="1"/>
              <a:t>стандартқа</a:t>
            </a:r>
            <a:r>
              <a:rPr lang="x-none" sz="1500" dirty="0"/>
              <a:t> </a:t>
            </a:r>
            <a:r>
              <a:rPr lang="x-none" sz="1500" dirty="0" err="1"/>
              <a:t>жету</a:t>
            </a:r>
            <a:r>
              <a:rPr lang="x-none" sz="1500" dirty="0"/>
              <a:t>. </a:t>
            </a:r>
            <a:r>
              <a:rPr lang="x-none" sz="1500" dirty="0" err="1"/>
              <a:t>Өзін</a:t>
            </a:r>
            <a:r>
              <a:rPr lang="x-none" sz="1500" dirty="0"/>
              <a:t> </a:t>
            </a:r>
            <a:r>
              <a:rPr lang="x-none" sz="1500" dirty="0" err="1"/>
              <a:t>көрсетіп</a:t>
            </a:r>
            <a:r>
              <a:rPr lang="x-none" sz="1500" dirty="0"/>
              <a:t>, </a:t>
            </a:r>
            <a:r>
              <a:rPr lang="x-none" sz="1500" dirty="0" err="1"/>
              <a:t>өзгелермен</a:t>
            </a:r>
            <a:r>
              <a:rPr lang="x-none" sz="1500" dirty="0"/>
              <a:t> </a:t>
            </a:r>
            <a:r>
              <a:rPr lang="x-none" sz="1500" dirty="0" err="1"/>
              <a:t>жарысқа</a:t>
            </a:r>
            <a:r>
              <a:rPr lang="x-none" sz="1500" dirty="0"/>
              <a:t> </a:t>
            </a:r>
            <a:r>
              <a:rPr lang="x-none" sz="1500" dirty="0" err="1"/>
              <a:t>түсу</a:t>
            </a:r>
            <a:r>
              <a:rPr lang="x-none" sz="1500" dirty="0"/>
              <a:t>, </a:t>
            </a:r>
            <a:r>
              <a:rPr lang="x-none" sz="1500" dirty="0" err="1"/>
              <a:t>өз</a:t>
            </a:r>
            <a:r>
              <a:rPr lang="x-none" sz="1500" dirty="0"/>
              <a:t> таланты мен </a:t>
            </a:r>
            <a:r>
              <a:rPr lang="x-none" sz="1500" dirty="0" err="1"/>
              <a:t>қабілеті</a:t>
            </a:r>
            <a:r>
              <a:rPr lang="x-none" sz="1500" dirty="0"/>
              <a:t> </a:t>
            </a:r>
            <a:r>
              <a:rPr lang="x-none" sz="1500" dirty="0" err="1"/>
              <a:t>арқылы</a:t>
            </a:r>
            <a:r>
              <a:rPr lang="x-none" sz="1500" dirty="0"/>
              <a:t> </a:t>
            </a:r>
            <a:r>
              <a:rPr lang="x-none" sz="1500" dirty="0" err="1"/>
              <a:t>өз</a:t>
            </a:r>
            <a:r>
              <a:rPr lang="x-none" sz="1500" dirty="0"/>
              <a:t> </a:t>
            </a:r>
            <a:r>
              <a:rPr lang="x-none" sz="1500" dirty="0" err="1"/>
              <a:t>өзіне</a:t>
            </a:r>
            <a:r>
              <a:rPr lang="x-none" sz="1500" dirty="0"/>
              <a:t> </a:t>
            </a:r>
            <a:r>
              <a:rPr lang="x-none" sz="1500" dirty="0" err="1"/>
              <a:t>деген</a:t>
            </a:r>
            <a:r>
              <a:rPr lang="x-none" sz="1500" dirty="0"/>
              <a:t> </a:t>
            </a:r>
            <a:r>
              <a:rPr lang="x-none" sz="1500" dirty="0" err="1"/>
              <a:t>құрметті</a:t>
            </a:r>
            <a:r>
              <a:rPr lang="x-none" sz="1500" dirty="0"/>
              <a:t> </a:t>
            </a:r>
            <a:r>
              <a:rPr lang="x-none" sz="1500" dirty="0" err="1"/>
              <a:t>арттыру</a:t>
            </a:r>
            <a:r>
              <a:rPr lang="x-none" sz="1500" dirty="0"/>
              <a:t> 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" name="Picture Placeholder 1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33" name="Group 14"/>
          <p:cNvGrpSpPr/>
          <p:nvPr/>
        </p:nvGrpSpPr>
        <p:grpSpPr>
          <a:xfrm>
            <a:off x="183313" y="137754"/>
            <a:ext cx="585946" cy="446112"/>
            <a:chOff x="0" y="0"/>
            <a:chExt cx="585945" cy="446111"/>
          </a:xfrm>
        </p:grpSpPr>
        <p:sp>
          <p:nvSpPr>
            <p:cNvPr id="1231" name="Right Triangle 15"/>
            <p:cNvSpPr/>
            <p:nvPr/>
          </p:nvSpPr>
          <p:spPr>
            <a:xfrm rot="10800000" flipH="1">
              <a:off x="226320" y="-1"/>
              <a:ext cx="359626" cy="37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1232" name="Rectangle 16"/>
            <p:cNvSpPr/>
            <p:nvPr/>
          </p:nvSpPr>
          <p:spPr>
            <a:xfrm>
              <a:off x="0" y="0"/>
              <a:ext cx="446111" cy="446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1234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96346" y="238889"/>
            <a:ext cx="245404" cy="2438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000"/>
            </a:lvl1pPr>
          </a:lstStyle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1235" name="Rectangle 29"/>
          <p:cNvSpPr/>
          <p:nvPr/>
        </p:nvSpPr>
        <p:spPr>
          <a:xfrm>
            <a:off x="0" y="0"/>
            <a:ext cx="4064000" cy="36068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236" name="Rectangle 35"/>
          <p:cNvSpPr txBox="1"/>
          <p:nvPr/>
        </p:nvSpPr>
        <p:spPr>
          <a:xfrm>
            <a:off x="406369" y="541999"/>
            <a:ext cx="3207691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x-none" dirty="0" err="1">
                <a:solidFill>
                  <a:schemeClr val="bg1"/>
                </a:solidFill>
              </a:rPr>
              <a:t>Жетістікке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жету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мотивациясы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кез-келген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іс-әрекетті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жоғары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деңгейде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орындап</a:t>
            </a:r>
            <a:r>
              <a:rPr lang="x-none" dirty="0">
                <a:solidFill>
                  <a:schemeClr val="bg1"/>
                </a:solidFill>
              </a:rPr>
              <a:t>, </a:t>
            </a:r>
            <a:r>
              <a:rPr lang="x-none" dirty="0" err="1">
                <a:solidFill>
                  <a:schemeClr val="bg1"/>
                </a:solidFill>
              </a:rPr>
              <a:t>жақсы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нәтиже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көрсетуге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бағытталған</a:t>
            </a:r>
            <a:r>
              <a:rPr lang="x-none" dirty="0">
                <a:solidFill>
                  <a:schemeClr val="bg1"/>
                </a:solidFill>
              </a:rPr>
              <a:t>, </a:t>
            </a:r>
            <a:r>
              <a:rPr lang="x-none" dirty="0" err="1">
                <a:solidFill>
                  <a:schemeClr val="bg1"/>
                </a:solidFill>
              </a:rPr>
              <a:t>оған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жетістік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критерийі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қолданылады</a:t>
            </a:r>
            <a:r>
              <a:rPr lang="x-none" dirty="0">
                <a:solidFill>
                  <a:schemeClr val="bg1"/>
                </a:solidFill>
              </a:rPr>
              <a:t>. </a:t>
            </a:r>
            <a:r>
              <a:rPr lang="x-none" dirty="0" err="1">
                <a:solidFill>
                  <a:schemeClr val="bg1"/>
                </a:solidFill>
              </a:rPr>
              <a:t>Жетістік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мотивациясы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субъектінің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өз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саласы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бойынша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жетістікке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жетуі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үшін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талпыну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арқылы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пайда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болады</a:t>
            </a:r>
            <a:r>
              <a:rPr lang="x-non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38" name="Rectangle 34"/>
          <p:cNvSpPr/>
          <p:nvPr/>
        </p:nvSpPr>
        <p:spPr>
          <a:xfrm>
            <a:off x="4064000" y="3606800"/>
            <a:ext cx="4064000" cy="3251200"/>
          </a:xfrm>
          <a:prstGeom prst="rect">
            <a:avLst/>
          </a:prstGeom>
          <a:solidFill>
            <a:schemeClr val="accent2">
              <a:alpha val="66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239" name="Rectangle 11"/>
          <p:cNvSpPr/>
          <p:nvPr/>
        </p:nvSpPr>
        <p:spPr>
          <a:xfrm>
            <a:off x="8128000" y="0"/>
            <a:ext cx="4064000" cy="3606800"/>
          </a:xfrm>
          <a:prstGeom prst="rect">
            <a:avLst/>
          </a:prstGeom>
          <a:solidFill>
            <a:srgbClr val="000000">
              <a:alpha val="66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1240" name="Rectangle 13"/>
          <p:cNvSpPr txBox="1"/>
          <p:nvPr/>
        </p:nvSpPr>
        <p:spPr>
          <a:xfrm>
            <a:off x="4492154" y="4060501"/>
            <a:ext cx="3207691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x-none" dirty="0" err="1">
                <a:solidFill>
                  <a:schemeClr val="bg1"/>
                </a:solidFill>
              </a:rPr>
              <a:t>Жетістікке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жету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мотивациясында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адам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іс-әрекетінің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қоғамдық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әлеуметтік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мә-ні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зор</a:t>
            </a:r>
            <a:r>
              <a:rPr lang="x-none" dirty="0">
                <a:solidFill>
                  <a:schemeClr val="bg1"/>
                </a:solidFill>
              </a:rPr>
              <a:t>. </a:t>
            </a:r>
            <a:r>
              <a:rPr lang="x-none" dirty="0" err="1">
                <a:solidFill>
                  <a:schemeClr val="bg1"/>
                </a:solidFill>
              </a:rPr>
              <a:t>Іс-әрекеттің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саналылығы</a:t>
            </a:r>
            <a:r>
              <a:rPr lang="x-none" dirty="0">
                <a:solidFill>
                  <a:schemeClr val="bg1"/>
                </a:solidFill>
              </a:rPr>
              <a:t> мен </a:t>
            </a:r>
            <a:r>
              <a:rPr lang="x-none" dirty="0" err="1">
                <a:solidFill>
                  <a:schemeClr val="bg1"/>
                </a:solidFill>
              </a:rPr>
              <a:t>мақсаттылығы</a:t>
            </a:r>
            <a:r>
              <a:rPr lang="x-none" dirty="0">
                <a:solidFill>
                  <a:schemeClr val="bg1"/>
                </a:solidFill>
              </a:rPr>
              <a:t>, </a:t>
            </a:r>
            <a:r>
              <a:rPr lang="x-none" dirty="0" err="1">
                <a:solidFill>
                  <a:schemeClr val="bg1"/>
                </a:solidFill>
              </a:rPr>
              <a:t>жоспарлылығы</a:t>
            </a:r>
            <a:r>
              <a:rPr lang="x-none" dirty="0">
                <a:solidFill>
                  <a:schemeClr val="bg1"/>
                </a:solidFill>
              </a:rPr>
              <a:t> мен </a:t>
            </a:r>
            <a:r>
              <a:rPr lang="x-none" dirty="0" err="1">
                <a:solidFill>
                  <a:schemeClr val="bg1"/>
                </a:solidFill>
              </a:rPr>
              <a:t>жүйелігі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оның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ең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басты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белгісі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болып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табылады</a:t>
            </a:r>
            <a:r>
              <a:rPr lang="x-non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42" name="Rectangle 18"/>
          <p:cNvSpPr txBox="1"/>
          <p:nvPr/>
        </p:nvSpPr>
        <p:spPr>
          <a:xfrm>
            <a:off x="8574678" y="515725"/>
            <a:ext cx="3207690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lang="x-none" dirty="0" err="1">
                <a:solidFill>
                  <a:schemeClr val="bg1"/>
                </a:solidFill>
              </a:rPr>
              <a:t>Адамның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іс-әрекеті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рухани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және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материалдық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нәселермен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тығыз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байланысты</a:t>
            </a:r>
            <a:r>
              <a:rPr lang="x-none" dirty="0">
                <a:solidFill>
                  <a:schemeClr val="bg1"/>
                </a:solidFill>
              </a:rPr>
              <a:t>. </a:t>
            </a:r>
            <a:r>
              <a:rPr lang="x-none" dirty="0" err="1">
                <a:solidFill>
                  <a:schemeClr val="bg1"/>
                </a:solidFill>
              </a:rPr>
              <a:t>Олар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сол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нәрселер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арқылы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өздерінің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қажеттіліктерін</a:t>
            </a:r>
            <a:r>
              <a:rPr lang="x-none" dirty="0">
                <a:solidFill>
                  <a:schemeClr val="bg1"/>
                </a:solidFill>
              </a:rPr>
              <a:t>, </a:t>
            </a:r>
            <a:r>
              <a:rPr lang="x-none" dirty="0" err="1">
                <a:solidFill>
                  <a:schemeClr val="bg1"/>
                </a:solidFill>
              </a:rPr>
              <a:t>өмір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жағдайы</a:t>
            </a:r>
            <a:r>
              <a:rPr lang="x-none" dirty="0">
                <a:solidFill>
                  <a:schemeClr val="bg1"/>
                </a:solidFill>
              </a:rPr>
              <a:t> мен </a:t>
            </a:r>
            <a:r>
              <a:rPr lang="x-none" dirty="0" err="1">
                <a:solidFill>
                  <a:schemeClr val="bg1"/>
                </a:solidFill>
              </a:rPr>
              <a:t>қабілеттерін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өзгертеді</a:t>
            </a:r>
            <a:r>
              <a:rPr lang="x-none" dirty="0">
                <a:solidFill>
                  <a:schemeClr val="bg1"/>
                </a:solidFill>
              </a:rPr>
              <a:t>. </a:t>
            </a:r>
            <a:r>
              <a:rPr lang="x-none" dirty="0" err="1">
                <a:solidFill>
                  <a:schemeClr val="bg1"/>
                </a:solidFill>
              </a:rPr>
              <a:t>Адамның</a:t>
            </a:r>
            <a:r>
              <a:rPr lang="x-none" dirty="0">
                <a:solidFill>
                  <a:schemeClr val="bg1"/>
                </a:solidFill>
              </a:rPr>
              <a:t> сана-</a:t>
            </a:r>
            <a:r>
              <a:rPr lang="x-none" dirty="0" err="1">
                <a:solidFill>
                  <a:schemeClr val="bg1"/>
                </a:solidFill>
              </a:rPr>
              <a:t>сезімі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өскен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сайын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оның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әрекеті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жаңа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мазмұнға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ие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болып</a:t>
            </a:r>
            <a:r>
              <a:rPr lang="x-none" dirty="0">
                <a:solidFill>
                  <a:schemeClr val="bg1"/>
                </a:solidFill>
              </a:rPr>
              <a:t> </a:t>
            </a:r>
            <a:r>
              <a:rPr lang="x-none" dirty="0" err="1">
                <a:solidFill>
                  <a:schemeClr val="bg1"/>
                </a:solidFill>
              </a:rPr>
              <a:t>отырады</a:t>
            </a:r>
            <a:r>
              <a:rPr lang="x-none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Rounded Rectangle 90"/>
          <p:cNvSpPr/>
          <p:nvPr/>
        </p:nvSpPr>
        <p:spPr>
          <a:xfrm>
            <a:off x="899289" y="3646151"/>
            <a:ext cx="6537326" cy="59651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4" name="Rounded Rectangle 99"/>
          <p:cNvSpPr/>
          <p:nvPr/>
        </p:nvSpPr>
        <p:spPr>
          <a:xfrm>
            <a:off x="899289" y="4931738"/>
            <a:ext cx="6537326" cy="946168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5" name="Rounded Rectangle 51"/>
          <p:cNvSpPr/>
          <p:nvPr/>
        </p:nvSpPr>
        <p:spPr>
          <a:xfrm>
            <a:off x="899289" y="2379640"/>
            <a:ext cx="6537326" cy="659273"/>
          </a:xfrm>
          <a:prstGeom prst="roundRect">
            <a:avLst>
              <a:gd name="adj" fmla="val 50000"/>
            </a:avLst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26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446316" y="1111901"/>
            <a:ext cx="6906752" cy="4585441"/>
          </a:xfrm>
          <a:prstGeom prst="rect">
            <a:avLst/>
          </a:prstGeom>
        </p:spPr>
      </p:pic>
      <p:sp>
        <p:nvSpPr>
          <p:cNvPr id="927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grpSp>
        <p:nvGrpSpPr>
          <p:cNvPr id="932" name="Group 2"/>
          <p:cNvGrpSpPr/>
          <p:nvPr/>
        </p:nvGrpSpPr>
        <p:grpSpPr>
          <a:xfrm>
            <a:off x="1390366" y="2219472"/>
            <a:ext cx="883637" cy="577437"/>
            <a:chOff x="0" y="0"/>
            <a:chExt cx="883635" cy="577436"/>
          </a:xfrm>
        </p:grpSpPr>
        <p:grpSp>
          <p:nvGrpSpPr>
            <p:cNvPr id="930" name="Group 1"/>
            <p:cNvGrpSpPr/>
            <p:nvPr/>
          </p:nvGrpSpPr>
          <p:grpSpPr>
            <a:xfrm>
              <a:off x="0" y="-1"/>
              <a:ext cx="877980" cy="577438"/>
              <a:chOff x="0" y="0"/>
              <a:chExt cx="877979" cy="577436"/>
            </a:xfrm>
          </p:grpSpPr>
          <p:sp>
            <p:nvSpPr>
              <p:cNvPr id="928" name="Freeform 5"/>
              <p:cNvSpPr/>
              <p:nvPr/>
            </p:nvSpPr>
            <p:spPr>
              <a:xfrm>
                <a:off x="0" y="0"/>
                <a:ext cx="646082" cy="130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34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9777"/>
                      <a:pt x="1968" y="0"/>
                      <a:pt x="4347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417" y="0"/>
                      <a:pt x="21417" y="0"/>
                      <a:pt x="21417" y="0"/>
                    </a:cubicBezTo>
                    <a:cubicBezTo>
                      <a:pt x="19175" y="909"/>
                      <a:pt x="21234" y="10232"/>
                      <a:pt x="21234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700"/>
                </a:pPr>
                <a:endParaRPr/>
              </a:p>
            </p:txBody>
          </p:sp>
          <p:sp>
            <p:nvSpPr>
              <p:cNvPr id="929" name="Freeform 6"/>
              <p:cNvSpPr/>
              <p:nvPr/>
            </p:nvSpPr>
            <p:spPr>
              <a:xfrm>
                <a:off x="121718" y="0"/>
                <a:ext cx="756262" cy="577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43" y="4874"/>
                    </a:moveTo>
                    <a:cubicBezTo>
                      <a:pt x="3443" y="16315"/>
                      <a:pt x="3443" y="16315"/>
                      <a:pt x="3443" y="16315"/>
                    </a:cubicBezTo>
                    <a:cubicBezTo>
                      <a:pt x="12522" y="21600"/>
                      <a:pt x="12522" y="21600"/>
                      <a:pt x="12522" y="21600"/>
                    </a:cubicBezTo>
                    <a:cubicBezTo>
                      <a:pt x="21600" y="16315"/>
                      <a:pt x="21600" y="16315"/>
                      <a:pt x="21600" y="16315"/>
                    </a:cubicBezTo>
                    <a:cubicBezTo>
                      <a:pt x="21600" y="4874"/>
                      <a:pt x="21600" y="4874"/>
                      <a:pt x="21600" y="4874"/>
                    </a:cubicBezTo>
                    <a:cubicBezTo>
                      <a:pt x="21600" y="2206"/>
                      <a:pt x="19917" y="0"/>
                      <a:pt x="178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17" y="205"/>
                      <a:pt x="3443" y="2309"/>
                      <a:pt x="3443" y="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700"/>
                </a:pPr>
                <a:endParaRPr/>
              </a:p>
            </p:txBody>
          </p:sp>
        </p:grpSp>
        <p:sp>
          <p:nvSpPr>
            <p:cNvPr id="931" name="Rectangle 85"/>
            <p:cNvSpPr txBox="1"/>
            <p:nvPr/>
          </p:nvSpPr>
          <p:spPr>
            <a:xfrm>
              <a:off x="244389" y="44716"/>
              <a:ext cx="63924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70000"/>
                </a:lnSpc>
                <a:defRPr sz="2800">
                  <a:solidFill>
                    <a:srgbClr val="FFFFFF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t>01</a:t>
              </a:r>
            </a:p>
          </p:txBody>
        </p:sp>
      </p:grpSp>
      <p:sp>
        <p:nvSpPr>
          <p:cNvPr id="933" name="Title 1"/>
          <p:cNvSpPr txBox="1"/>
          <p:nvPr/>
        </p:nvSpPr>
        <p:spPr>
          <a:xfrm>
            <a:off x="2396676" y="2381532"/>
            <a:ext cx="4703711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ru-RU" sz="1700" dirty="0" err="1"/>
              <a:t>Хекхаузен</a:t>
            </a:r>
            <a:r>
              <a:rPr lang="ru-RU" sz="1700" dirty="0"/>
              <a:t> Х. Мотивация и деятельность: В 2-х т.- М.: Педагогика, 2006.</a:t>
            </a:r>
            <a:endParaRPr lang="x-none" sz="1700" dirty="0"/>
          </a:p>
        </p:txBody>
      </p:sp>
      <p:grpSp>
        <p:nvGrpSpPr>
          <p:cNvPr id="939" name="Group 91"/>
          <p:cNvGrpSpPr/>
          <p:nvPr/>
        </p:nvGrpSpPr>
        <p:grpSpPr>
          <a:xfrm>
            <a:off x="1390366" y="3485982"/>
            <a:ext cx="883637" cy="577437"/>
            <a:chOff x="0" y="0"/>
            <a:chExt cx="883635" cy="577436"/>
          </a:xfrm>
        </p:grpSpPr>
        <p:grpSp>
          <p:nvGrpSpPr>
            <p:cNvPr id="937" name="Group 92"/>
            <p:cNvGrpSpPr/>
            <p:nvPr/>
          </p:nvGrpSpPr>
          <p:grpSpPr>
            <a:xfrm>
              <a:off x="0" y="-1"/>
              <a:ext cx="877980" cy="577438"/>
              <a:chOff x="0" y="0"/>
              <a:chExt cx="877979" cy="577436"/>
            </a:xfrm>
          </p:grpSpPr>
          <p:sp>
            <p:nvSpPr>
              <p:cNvPr id="935" name="Freeform 5"/>
              <p:cNvSpPr/>
              <p:nvPr/>
            </p:nvSpPr>
            <p:spPr>
              <a:xfrm>
                <a:off x="0" y="0"/>
                <a:ext cx="646082" cy="130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34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9777"/>
                      <a:pt x="1968" y="0"/>
                      <a:pt x="4347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417" y="0"/>
                      <a:pt x="21417" y="0"/>
                      <a:pt x="21417" y="0"/>
                    </a:cubicBezTo>
                    <a:cubicBezTo>
                      <a:pt x="19175" y="909"/>
                      <a:pt x="21234" y="10232"/>
                      <a:pt x="21234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700"/>
                </a:pPr>
                <a:endParaRPr/>
              </a:p>
            </p:txBody>
          </p:sp>
          <p:sp>
            <p:nvSpPr>
              <p:cNvPr id="936" name="Freeform 6"/>
              <p:cNvSpPr/>
              <p:nvPr/>
            </p:nvSpPr>
            <p:spPr>
              <a:xfrm>
                <a:off x="121718" y="0"/>
                <a:ext cx="756262" cy="577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43" y="4874"/>
                    </a:moveTo>
                    <a:cubicBezTo>
                      <a:pt x="3443" y="16315"/>
                      <a:pt x="3443" y="16315"/>
                      <a:pt x="3443" y="16315"/>
                    </a:cubicBezTo>
                    <a:cubicBezTo>
                      <a:pt x="12522" y="21600"/>
                      <a:pt x="12522" y="21600"/>
                      <a:pt x="12522" y="21600"/>
                    </a:cubicBezTo>
                    <a:cubicBezTo>
                      <a:pt x="21600" y="16315"/>
                      <a:pt x="21600" y="16315"/>
                      <a:pt x="21600" y="16315"/>
                    </a:cubicBezTo>
                    <a:cubicBezTo>
                      <a:pt x="21600" y="4874"/>
                      <a:pt x="21600" y="4874"/>
                      <a:pt x="21600" y="4874"/>
                    </a:cubicBezTo>
                    <a:cubicBezTo>
                      <a:pt x="21600" y="2206"/>
                      <a:pt x="19917" y="0"/>
                      <a:pt x="178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17" y="205"/>
                      <a:pt x="3443" y="2309"/>
                      <a:pt x="3443" y="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700"/>
                </a:pPr>
                <a:endParaRPr/>
              </a:p>
            </p:txBody>
          </p:sp>
        </p:grpSp>
        <p:sp>
          <p:nvSpPr>
            <p:cNvPr id="938" name="Rectangle 93"/>
            <p:cNvSpPr txBox="1"/>
            <p:nvPr/>
          </p:nvSpPr>
          <p:spPr>
            <a:xfrm>
              <a:off x="244389" y="44716"/>
              <a:ext cx="63924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70000"/>
                </a:lnSpc>
                <a:defRPr sz="2800">
                  <a:solidFill>
                    <a:srgbClr val="FFFFFF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t>02</a:t>
              </a:r>
            </a:p>
          </p:txBody>
        </p:sp>
      </p:grpSp>
      <p:sp>
        <p:nvSpPr>
          <p:cNvPr id="940" name="Title 1"/>
          <p:cNvSpPr txBox="1"/>
          <p:nvPr/>
        </p:nvSpPr>
        <p:spPr>
          <a:xfrm>
            <a:off x="2396676" y="3605226"/>
            <a:ext cx="4384397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ru-RU" sz="1700" dirty="0" err="1"/>
              <a:t>Хекхаузен</a:t>
            </a:r>
            <a:r>
              <a:rPr lang="ru-RU" sz="1700" dirty="0"/>
              <a:t> X. Психология мотивации достижения. - СПб., 2001.</a:t>
            </a:r>
            <a:endParaRPr lang="x-none" sz="1700" dirty="0"/>
          </a:p>
        </p:txBody>
      </p:sp>
      <p:grpSp>
        <p:nvGrpSpPr>
          <p:cNvPr id="946" name="Group 100"/>
          <p:cNvGrpSpPr/>
          <p:nvPr/>
        </p:nvGrpSpPr>
        <p:grpSpPr>
          <a:xfrm>
            <a:off x="1390366" y="4771568"/>
            <a:ext cx="883637" cy="577437"/>
            <a:chOff x="0" y="0"/>
            <a:chExt cx="883635" cy="577436"/>
          </a:xfrm>
        </p:grpSpPr>
        <p:grpSp>
          <p:nvGrpSpPr>
            <p:cNvPr id="944" name="Group 101"/>
            <p:cNvGrpSpPr/>
            <p:nvPr/>
          </p:nvGrpSpPr>
          <p:grpSpPr>
            <a:xfrm>
              <a:off x="0" y="-1"/>
              <a:ext cx="877980" cy="577438"/>
              <a:chOff x="0" y="0"/>
              <a:chExt cx="877979" cy="577436"/>
            </a:xfrm>
          </p:grpSpPr>
          <p:sp>
            <p:nvSpPr>
              <p:cNvPr id="942" name="Freeform 5"/>
              <p:cNvSpPr/>
              <p:nvPr/>
            </p:nvSpPr>
            <p:spPr>
              <a:xfrm>
                <a:off x="0" y="0"/>
                <a:ext cx="646082" cy="130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34" y="2160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9777"/>
                      <a:pt x="1968" y="0"/>
                      <a:pt x="4347" y="0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417" y="0"/>
                      <a:pt x="21417" y="0"/>
                      <a:pt x="21417" y="0"/>
                    </a:cubicBezTo>
                    <a:cubicBezTo>
                      <a:pt x="19175" y="909"/>
                      <a:pt x="21234" y="10232"/>
                      <a:pt x="21234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700"/>
                </a:pPr>
                <a:endParaRPr/>
              </a:p>
            </p:txBody>
          </p:sp>
          <p:sp>
            <p:nvSpPr>
              <p:cNvPr id="943" name="Freeform 6"/>
              <p:cNvSpPr/>
              <p:nvPr/>
            </p:nvSpPr>
            <p:spPr>
              <a:xfrm>
                <a:off x="121718" y="0"/>
                <a:ext cx="756262" cy="577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443" y="4874"/>
                    </a:moveTo>
                    <a:cubicBezTo>
                      <a:pt x="3443" y="16315"/>
                      <a:pt x="3443" y="16315"/>
                      <a:pt x="3443" y="16315"/>
                    </a:cubicBezTo>
                    <a:cubicBezTo>
                      <a:pt x="12522" y="21600"/>
                      <a:pt x="12522" y="21600"/>
                      <a:pt x="12522" y="21600"/>
                    </a:cubicBezTo>
                    <a:cubicBezTo>
                      <a:pt x="21600" y="16315"/>
                      <a:pt x="21600" y="16315"/>
                      <a:pt x="21600" y="16315"/>
                    </a:cubicBezTo>
                    <a:cubicBezTo>
                      <a:pt x="21600" y="4874"/>
                      <a:pt x="21600" y="4874"/>
                      <a:pt x="21600" y="4874"/>
                    </a:cubicBezTo>
                    <a:cubicBezTo>
                      <a:pt x="21600" y="2206"/>
                      <a:pt x="19917" y="0"/>
                      <a:pt x="1788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17" y="205"/>
                      <a:pt x="3443" y="2309"/>
                      <a:pt x="3443" y="48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700"/>
                </a:pPr>
                <a:endParaRPr/>
              </a:p>
            </p:txBody>
          </p:sp>
        </p:grpSp>
        <p:sp>
          <p:nvSpPr>
            <p:cNvPr id="945" name="Rectangle 102"/>
            <p:cNvSpPr txBox="1"/>
            <p:nvPr/>
          </p:nvSpPr>
          <p:spPr>
            <a:xfrm>
              <a:off x="244389" y="44716"/>
              <a:ext cx="63924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lnSpc>
                  <a:spcPct val="70000"/>
                </a:lnSpc>
                <a:defRPr sz="2800">
                  <a:solidFill>
                    <a:srgbClr val="FFFFFF"/>
                  </a:solidFill>
                  <a:latin typeface="Ostrich Sans Medium"/>
                  <a:ea typeface="Ostrich Sans Medium"/>
                  <a:cs typeface="Ostrich Sans Medium"/>
                  <a:sym typeface="Ostrich Sans Medium"/>
                </a:defRPr>
              </a:lvl1pPr>
            </a:lstStyle>
            <a:p>
              <a:r>
                <a:t>03</a:t>
              </a:r>
            </a:p>
          </p:txBody>
        </p:sp>
      </p:grpSp>
      <p:sp>
        <p:nvSpPr>
          <p:cNvPr id="947" name="Title 1"/>
          <p:cNvSpPr txBox="1"/>
          <p:nvPr/>
        </p:nvSpPr>
        <p:spPr>
          <a:xfrm>
            <a:off x="2396676" y="4989323"/>
            <a:ext cx="412782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ru-RU" dirty="0"/>
              <a:t>Чугунова Э. С. Связь профессиональной мотивации и творческой активности // Вопросы психологии. - 1986. - № 4.</a:t>
            </a:r>
            <a:endParaRPr lang="x-none" dirty="0"/>
          </a:p>
        </p:txBody>
      </p:sp>
      <p:sp>
        <p:nvSpPr>
          <p:cNvPr id="949" name="Title 1"/>
          <p:cNvSpPr txBox="1"/>
          <p:nvPr/>
        </p:nvSpPr>
        <p:spPr>
          <a:xfrm>
            <a:off x="855744" y="516161"/>
            <a:ext cx="6173853" cy="1420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70000"/>
              </a:lnSpc>
              <a:defRPr sz="7200">
                <a:solidFill>
                  <a:srgbClr val="404040"/>
                </a:solidFill>
                <a:latin typeface="Ostrich Sans Medium"/>
                <a:ea typeface="Ostrich Sans Medium"/>
                <a:cs typeface="Ostrich Sans Medium"/>
                <a:sym typeface="Ostrich Sans Medium"/>
              </a:defRPr>
            </a:pPr>
            <a:r>
              <a:rPr lang="ru-RU" sz="6000" dirty="0" err="1"/>
              <a:t>Пайдаланылған</a:t>
            </a:r>
            <a:r>
              <a:rPr lang="ru-RU" sz="6000" dirty="0"/>
              <a:t> </a:t>
            </a:r>
            <a:r>
              <a:rPr lang="ru-RU" sz="6000" dirty="0" err="1"/>
              <a:t>әдебиеттер</a:t>
            </a:r>
            <a:r>
              <a:rPr lang="ru-RU" sz="6000" dirty="0"/>
              <a:t>:</a:t>
            </a:r>
            <a:endParaRPr sz="6000" dirty="0"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76000"/>
            </a:srgb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pic>
        <p:nvPicPr>
          <p:cNvPr id="3384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85" name="Title 1"/>
          <p:cNvSpPr txBox="1"/>
          <p:nvPr/>
        </p:nvSpPr>
        <p:spPr>
          <a:xfrm>
            <a:off x="1796043" y="2055472"/>
            <a:ext cx="8599914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600" spc="-15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ru-RU" sz="6000" dirty="0"/>
              <a:t>НАЗАРЛАРЫҢЫЗҒА РАХМЕТ!</a:t>
            </a:r>
            <a:endParaRPr sz="6000" dirty="0"/>
          </a:p>
        </p:txBody>
      </p:sp>
      <p:grpSp>
        <p:nvGrpSpPr>
          <p:cNvPr id="3388" name="Group 9"/>
          <p:cNvGrpSpPr/>
          <p:nvPr/>
        </p:nvGrpSpPr>
        <p:grpSpPr>
          <a:xfrm>
            <a:off x="2019300" y="4085407"/>
            <a:ext cx="8153400" cy="1"/>
            <a:chOff x="0" y="0"/>
            <a:chExt cx="8153400" cy="0"/>
          </a:xfrm>
        </p:grpSpPr>
        <p:sp>
          <p:nvSpPr>
            <p:cNvPr id="3386" name="Straight Connector 7"/>
            <p:cNvSpPr/>
            <p:nvPr/>
          </p:nvSpPr>
          <p:spPr>
            <a:xfrm>
              <a:off x="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7" name="Straight Connector 8"/>
            <p:cNvSpPr/>
            <p:nvPr/>
          </p:nvSpPr>
          <p:spPr>
            <a:xfrm>
              <a:off x="497205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89" name="TextBox 11"/>
          <p:cNvSpPr txBox="1"/>
          <p:nvPr/>
        </p:nvSpPr>
        <p:spPr>
          <a:xfrm>
            <a:off x="1953391" y="4295885"/>
            <a:ext cx="32472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dirty="0"/>
              <a:t>«</a:t>
            </a:r>
            <a:r>
              <a:rPr lang="ru-RU" dirty="0" err="1"/>
              <a:t>Жетістікке</a:t>
            </a:r>
            <a:r>
              <a:rPr lang="ru-RU" dirty="0"/>
              <a:t> </a:t>
            </a:r>
            <a:r>
              <a:rPr lang="ru-RU" dirty="0" err="1"/>
              <a:t>жету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сәтсіздіктерден</a:t>
            </a:r>
            <a:r>
              <a:rPr lang="ru-RU" dirty="0"/>
              <a:t> </a:t>
            </a:r>
            <a:r>
              <a:rPr lang="ru-RU" dirty="0" err="1"/>
              <a:t>қашу</a:t>
            </a:r>
            <a:r>
              <a:rPr lang="ru-RU" dirty="0"/>
              <a:t>»</a:t>
            </a:r>
          </a:p>
        </p:txBody>
      </p:sp>
      <p:grpSp>
        <p:nvGrpSpPr>
          <p:cNvPr id="3392" name="Group 14"/>
          <p:cNvGrpSpPr/>
          <p:nvPr/>
        </p:nvGrpSpPr>
        <p:grpSpPr>
          <a:xfrm>
            <a:off x="2019300" y="2038893"/>
            <a:ext cx="8153400" cy="1"/>
            <a:chOff x="0" y="0"/>
            <a:chExt cx="8153400" cy="0"/>
          </a:xfrm>
        </p:grpSpPr>
        <p:sp>
          <p:nvSpPr>
            <p:cNvPr id="3390" name="Straight Connector 15"/>
            <p:cNvSpPr/>
            <p:nvPr/>
          </p:nvSpPr>
          <p:spPr>
            <a:xfrm>
              <a:off x="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1" name="Straight Connector 16"/>
            <p:cNvSpPr/>
            <p:nvPr/>
          </p:nvSpPr>
          <p:spPr>
            <a:xfrm>
              <a:off x="4972050" y="0"/>
              <a:ext cx="3181350" cy="0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93" name="TextBox 17"/>
          <p:cNvSpPr txBox="1"/>
          <p:nvPr/>
        </p:nvSpPr>
        <p:spPr>
          <a:xfrm>
            <a:off x="6925440" y="4295885"/>
            <a:ext cx="324726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lang="ru-RU" dirty="0" err="1"/>
              <a:t>Ақтоты</a:t>
            </a:r>
            <a:r>
              <a:rPr lang="ru-RU" dirty="0"/>
              <a:t> </a:t>
            </a:r>
            <a:r>
              <a:rPr lang="ru-RU" dirty="0" err="1"/>
              <a:t>Кабиева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Picture Placeholder 4"/>
          <p:cNvPicPr>
            <a:picLocks noGrp="1" noChangeAspect="1"/>
          </p:cNvPicPr>
          <p:nvPr>
            <p:ph type="pic" idx="13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544" name="Rectangle 19"/>
          <p:cNvSpPr/>
          <p:nvPr/>
        </p:nvSpPr>
        <p:spPr>
          <a:xfrm>
            <a:off x="4523161" y="1093042"/>
            <a:ext cx="7068458" cy="4671916"/>
          </a:xfrm>
          <a:prstGeom prst="rect">
            <a:avLst/>
          </a:prstGeom>
          <a:solidFill>
            <a:schemeClr val="accent1">
              <a:alpha val="84000"/>
            </a:schemeClr>
          </a:solidFill>
          <a:ln w="12700">
            <a:miter lim="400000"/>
          </a:ln>
          <a:effectLst>
            <a:outerShdw blurRad="50800" dist="38100" dir="2700000" rotWithShape="0">
              <a:srgbClr val="000000">
                <a:alpha val="21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14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endParaRPr/>
          </a:p>
        </p:txBody>
      </p:sp>
      <p:sp>
        <p:nvSpPr>
          <p:cNvPr id="545" name="Title 1"/>
          <p:cNvSpPr txBox="1"/>
          <p:nvPr/>
        </p:nvSpPr>
        <p:spPr>
          <a:xfrm>
            <a:off x="4833852" y="1955054"/>
            <a:ext cx="6188089" cy="2862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marL="72000" algn="just"/>
            <a:r>
              <a:rPr lang="x-none" sz="2000" dirty="0" err="1">
                <a:solidFill>
                  <a:schemeClr val="bg1"/>
                </a:solidFill>
                <a:latin typeface="+mn-lt"/>
              </a:rPr>
              <a:t>Адамдардың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қажетт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іліктері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іс-әрекетінің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marL="72000" algn="just"/>
            <a:r>
              <a:rPr lang="x-none" sz="2000" dirty="0" err="1">
                <a:solidFill>
                  <a:schemeClr val="bg1"/>
                </a:solidFill>
                <a:latin typeface="+mn-lt"/>
              </a:rPr>
              <a:t>қайнар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көзі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бастамасы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болады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. 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  <a:p>
            <a:pPr marL="72000" algn="just"/>
            <a:r>
              <a:rPr lang="x-none" sz="2000" dirty="0" err="1">
                <a:solidFill>
                  <a:schemeClr val="bg1"/>
                </a:solidFill>
                <a:latin typeface="+mn-lt"/>
              </a:rPr>
              <a:t>Әрекет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дегеніміз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түрлі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қажеттерді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өтеуге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байланысты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белгілі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бір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мақсатқа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жетуге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бағытталған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үрдіс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.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Философиялық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еңбектерде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жетісті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ктің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не </a:t>
            </a:r>
            <a:r>
              <a:rPr lang="ru-RU" sz="2000" dirty="0" err="1">
                <a:solidFill>
                  <a:schemeClr val="bg1"/>
                </a:solidFill>
                <a:latin typeface="+mn-lt"/>
              </a:rPr>
              <a:t>екенін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жанама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және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тура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анықтауға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талпыныс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жасайды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сонымен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бірге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белсенділік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ерік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жігер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әрекет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,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тұлға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ұғымдары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 да </a:t>
            </a:r>
            <a:r>
              <a:rPr lang="x-none" sz="2000" dirty="0" err="1">
                <a:solidFill>
                  <a:schemeClr val="bg1"/>
                </a:solidFill>
                <a:latin typeface="+mn-lt"/>
              </a:rPr>
              <a:t>қарастырылады</a:t>
            </a:r>
            <a:r>
              <a:rPr lang="x-none" sz="2000" dirty="0">
                <a:solidFill>
                  <a:schemeClr val="bg1"/>
                </a:solidFill>
                <a:latin typeface="+mn-lt"/>
              </a:rPr>
              <a:t>.</a:t>
            </a:r>
            <a:r>
              <a:rPr lang="ru-RU" sz="2000" dirty="0">
                <a:solidFill>
                  <a:schemeClr val="bg1"/>
                </a:solidFill>
                <a:latin typeface="+mn-lt"/>
              </a:rPr>
              <a:t> </a:t>
            </a:r>
            <a:endParaRPr lang="x-none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49" name="Oval 1"/>
          <p:cNvSpPr/>
          <p:nvPr/>
        </p:nvSpPr>
        <p:spPr>
          <a:xfrm>
            <a:off x="10527403" y="705988"/>
            <a:ext cx="1185333" cy="118533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reeform 118">
            <a:extLst>
              <a:ext uri="{FF2B5EF4-FFF2-40B4-BE49-F238E27FC236}">
                <a16:creationId xmlns:a16="http://schemas.microsoft.com/office/drawing/2014/main" xmlns="" id="{866BC67C-7ECF-4F1B-B205-0BED4D060B26}"/>
              </a:ext>
            </a:extLst>
          </p:cNvPr>
          <p:cNvSpPr/>
          <p:nvPr/>
        </p:nvSpPr>
        <p:spPr>
          <a:xfrm>
            <a:off x="10766610" y="1093042"/>
            <a:ext cx="716188" cy="4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19" y="2175"/>
                </a:moveTo>
                <a:lnTo>
                  <a:pt x="6075" y="3875"/>
                </a:lnTo>
                <a:lnTo>
                  <a:pt x="4256" y="6300"/>
                </a:lnTo>
                <a:lnTo>
                  <a:pt x="1350" y="6300"/>
                </a:lnTo>
                <a:lnTo>
                  <a:pt x="4519" y="2175"/>
                </a:lnTo>
                <a:close/>
                <a:moveTo>
                  <a:pt x="17344" y="6300"/>
                </a:moveTo>
                <a:lnTo>
                  <a:pt x="15525" y="3875"/>
                </a:lnTo>
                <a:lnTo>
                  <a:pt x="17081" y="2175"/>
                </a:lnTo>
                <a:lnTo>
                  <a:pt x="20212" y="6300"/>
                </a:lnTo>
                <a:lnTo>
                  <a:pt x="17344" y="6300"/>
                </a:lnTo>
                <a:close/>
                <a:moveTo>
                  <a:pt x="17269" y="7225"/>
                </a:moveTo>
                <a:lnTo>
                  <a:pt x="19650" y="7225"/>
                </a:lnTo>
                <a:lnTo>
                  <a:pt x="13012" y="16650"/>
                </a:lnTo>
                <a:lnTo>
                  <a:pt x="17269" y="7225"/>
                </a:lnTo>
                <a:close/>
                <a:moveTo>
                  <a:pt x="8588" y="16650"/>
                </a:moveTo>
                <a:lnTo>
                  <a:pt x="1931" y="7225"/>
                </a:lnTo>
                <a:lnTo>
                  <a:pt x="4331" y="7225"/>
                </a:lnTo>
                <a:lnTo>
                  <a:pt x="8588" y="16650"/>
                </a:lnTo>
                <a:close/>
                <a:moveTo>
                  <a:pt x="8438" y="7225"/>
                </a:moveTo>
                <a:lnTo>
                  <a:pt x="10088" y="18250"/>
                </a:lnTo>
                <a:lnTo>
                  <a:pt x="5119" y="7225"/>
                </a:lnTo>
                <a:lnTo>
                  <a:pt x="8438" y="7225"/>
                </a:lnTo>
                <a:close/>
                <a:moveTo>
                  <a:pt x="6581" y="4475"/>
                </a:moveTo>
                <a:lnTo>
                  <a:pt x="8250" y="6300"/>
                </a:lnTo>
                <a:lnTo>
                  <a:pt x="5194" y="6300"/>
                </a:lnTo>
                <a:lnTo>
                  <a:pt x="6581" y="4475"/>
                </a:lnTo>
                <a:close/>
                <a:moveTo>
                  <a:pt x="6544" y="3250"/>
                </a:moveTo>
                <a:lnTo>
                  <a:pt x="5269" y="1825"/>
                </a:lnTo>
                <a:lnTo>
                  <a:pt x="7631" y="1825"/>
                </a:lnTo>
                <a:lnTo>
                  <a:pt x="6544" y="3250"/>
                </a:lnTo>
                <a:close/>
                <a:moveTo>
                  <a:pt x="10800" y="3475"/>
                </a:moveTo>
                <a:lnTo>
                  <a:pt x="9319" y="1825"/>
                </a:lnTo>
                <a:lnTo>
                  <a:pt x="12300" y="1825"/>
                </a:lnTo>
                <a:lnTo>
                  <a:pt x="10800" y="3475"/>
                </a:lnTo>
                <a:close/>
                <a:moveTo>
                  <a:pt x="13969" y="1825"/>
                </a:moveTo>
                <a:lnTo>
                  <a:pt x="16350" y="1825"/>
                </a:lnTo>
                <a:lnTo>
                  <a:pt x="15056" y="3250"/>
                </a:lnTo>
                <a:lnTo>
                  <a:pt x="13969" y="1825"/>
                </a:lnTo>
                <a:close/>
                <a:moveTo>
                  <a:pt x="13369" y="6300"/>
                </a:moveTo>
                <a:lnTo>
                  <a:pt x="15019" y="4475"/>
                </a:lnTo>
                <a:lnTo>
                  <a:pt x="16406" y="6300"/>
                </a:lnTo>
                <a:lnTo>
                  <a:pt x="13369" y="6300"/>
                </a:lnTo>
                <a:close/>
                <a:moveTo>
                  <a:pt x="13181" y="7225"/>
                </a:moveTo>
                <a:lnTo>
                  <a:pt x="16481" y="7225"/>
                </a:lnTo>
                <a:lnTo>
                  <a:pt x="11512" y="18250"/>
                </a:lnTo>
                <a:lnTo>
                  <a:pt x="13181" y="7225"/>
                </a:lnTo>
                <a:close/>
                <a:moveTo>
                  <a:pt x="12488" y="7225"/>
                </a:moveTo>
                <a:lnTo>
                  <a:pt x="10800" y="18425"/>
                </a:lnTo>
                <a:lnTo>
                  <a:pt x="9131" y="7225"/>
                </a:lnTo>
                <a:lnTo>
                  <a:pt x="12488" y="7225"/>
                </a:lnTo>
                <a:close/>
                <a:moveTo>
                  <a:pt x="8775" y="5725"/>
                </a:moveTo>
                <a:lnTo>
                  <a:pt x="7069" y="3825"/>
                </a:lnTo>
                <a:lnTo>
                  <a:pt x="8419" y="2000"/>
                </a:lnTo>
                <a:lnTo>
                  <a:pt x="10275" y="4050"/>
                </a:lnTo>
                <a:lnTo>
                  <a:pt x="8775" y="5725"/>
                </a:lnTo>
                <a:close/>
                <a:moveTo>
                  <a:pt x="11344" y="4050"/>
                </a:moveTo>
                <a:lnTo>
                  <a:pt x="13181" y="2000"/>
                </a:lnTo>
                <a:lnTo>
                  <a:pt x="14531" y="3825"/>
                </a:lnTo>
                <a:lnTo>
                  <a:pt x="12825" y="5725"/>
                </a:lnTo>
                <a:lnTo>
                  <a:pt x="11344" y="4050"/>
                </a:lnTo>
                <a:close/>
                <a:moveTo>
                  <a:pt x="12300" y="6300"/>
                </a:moveTo>
                <a:lnTo>
                  <a:pt x="9319" y="6300"/>
                </a:lnTo>
                <a:lnTo>
                  <a:pt x="10800" y="4650"/>
                </a:lnTo>
                <a:lnTo>
                  <a:pt x="12300" y="6300"/>
                </a:lnTo>
                <a:close/>
                <a:moveTo>
                  <a:pt x="21188" y="5100"/>
                </a:moveTo>
                <a:lnTo>
                  <a:pt x="17775" y="525"/>
                </a:lnTo>
                <a:lnTo>
                  <a:pt x="17681" y="425"/>
                </a:lnTo>
                <a:lnTo>
                  <a:pt x="17569" y="300"/>
                </a:lnTo>
                <a:lnTo>
                  <a:pt x="17456" y="225"/>
                </a:lnTo>
                <a:lnTo>
                  <a:pt x="17325" y="150"/>
                </a:lnTo>
                <a:lnTo>
                  <a:pt x="17212" y="100"/>
                </a:lnTo>
                <a:lnTo>
                  <a:pt x="17081" y="25"/>
                </a:lnTo>
                <a:lnTo>
                  <a:pt x="16950" y="0"/>
                </a:lnTo>
                <a:lnTo>
                  <a:pt x="4650" y="0"/>
                </a:lnTo>
                <a:lnTo>
                  <a:pt x="4519" y="25"/>
                </a:lnTo>
                <a:lnTo>
                  <a:pt x="4388" y="100"/>
                </a:lnTo>
                <a:lnTo>
                  <a:pt x="4275" y="150"/>
                </a:lnTo>
                <a:lnTo>
                  <a:pt x="4144" y="225"/>
                </a:lnTo>
                <a:lnTo>
                  <a:pt x="4031" y="300"/>
                </a:lnTo>
                <a:lnTo>
                  <a:pt x="3919" y="425"/>
                </a:lnTo>
                <a:lnTo>
                  <a:pt x="3825" y="525"/>
                </a:lnTo>
                <a:lnTo>
                  <a:pt x="394" y="5100"/>
                </a:lnTo>
                <a:lnTo>
                  <a:pt x="300" y="5250"/>
                </a:lnTo>
                <a:lnTo>
                  <a:pt x="225" y="5375"/>
                </a:lnTo>
                <a:lnTo>
                  <a:pt x="150" y="5550"/>
                </a:lnTo>
                <a:lnTo>
                  <a:pt x="94" y="5700"/>
                </a:lnTo>
                <a:lnTo>
                  <a:pt x="19" y="6050"/>
                </a:lnTo>
                <a:lnTo>
                  <a:pt x="19" y="6225"/>
                </a:lnTo>
                <a:lnTo>
                  <a:pt x="0" y="6375"/>
                </a:lnTo>
                <a:lnTo>
                  <a:pt x="19" y="6550"/>
                </a:lnTo>
                <a:lnTo>
                  <a:pt x="19" y="6700"/>
                </a:lnTo>
                <a:lnTo>
                  <a:pt x="56" y="6875"/>
                </a:lnTo>
                <a:lnTo>
                  <a:pt x="94" y="7000"/>
                </a:lnTo>
                <a:lnTo>
                  <a:pt x="131" y="7175"/>
                </a:lnTo>
                <a:lnTo>
                  <a:pt x="206" y="7300"/>
                </a:lnTo>
                <a:lnTo>
                  <a:pt x="262" y="7425"/>
                </a:lnTo>
                <a:lnTo>
                  <a:pt x="338" y="7575"/>
                </a:lnTo>
                <a:lnTo>
                  <a:pt x="9788" y="21000"/>
                </a:lnTo>
                <a:lnTo>
                  <a:pt x="9900" y="21125"/>
                </a:lnTo>
                <a:lnTo>
                  <a:pt x="9994" y="21250"/>
                </a:lnTo>
                <a:lnTo>
                  <a:pt x="10125" y="21375"/>
                </a:lnTo>
                <a:lnTo>
                  <a:pt x="10238" y="21450"/>
                </a:lnTo>
                <a:lnTo>
                  <a:pt x="10388" y="21500"/>
                </a:lnTo>
                <a:lnTo>
                  <a:pt x="10519" y="21550"/>
                </a:lnTo>
                <a:lnTo>
                  <a:pt x="10650" y="21575"/>
                </a:lnTo>
                <a:lnTo>
                  <a:pt x="10800" y="21600"/>
                </a:lnTo>
                <a:lnTo>
                  <a:pt x="11100" y="21550"/>
                </a:lnTo>
                <a:lnTo>
                  <a:pt x="11212" y="21500"/>
                </a:lnTo>
                <a:lnTo>
                  <a:pt x="11362" y="21450"/>
                </a:lnTo>
                <a:lnTo>
                  <a:pt x="11475" y="21375"/>
                </a:lnTo>
                <a:lnTo>
                  <a:pt x="11606" y="21250"/>
                </a:lnTo>
                <a:lnTo>
                  <a:pt x="11794" y="21000"/>
                </a:lnTo>
                <a:lnTo>
                  <a:pt x="21262" y="7575"/>
                </a:lnTo>
                <a:lnTo>
                  <a:pt x="21338" y="7425"/>
                </a:lnTo>
                <a:lnTo>
                  <a:pt x="21412" y="7300"/>
                </a:lnTo>
                <a:lnTo>
                  <a:pt x="21469" y="7175"/>
                </a:lnTo>
                <a:lnTo>
                  <a:pt x="21525" y="7000"/>
                </a:lnTo>
                <a:lnTo>
                  <a:pt x="21562" y="6850"/>
                </a:lnTo>
                <a:lnTo>
                  <a:pt x="21581" y="6675"/>
                </a:lnTo>
                <a:lnTo>
                  <a:pt x="21600" y="6525"/>
                </a:lnTo>
                <a:lnTo>
                  <a:pt x="21600" y="6200"/>
                </a:lnTo>
                <a:lnTo>
                  <a:pt x="21581" y="6025"/>
                </a:lnTo>
                <a:lnTo>
                  <a:pt x="21544" y="5875"/>
                </a:lnTo>
                <a:lnTo>
                  <a:pt x="21506" y="5700"/>
                </a:lnTo>
                <a:lnTo>
                  <a:pt x="21431" y="5550"/>
                </a:lnTo>
                <a:lnTo>
                  <a:pt x="21375" y="5375"/>
                </a:lnTo>
                <a:lnTo>
                  <a:pt x="21300" y="5250"/>
                </a:lnTo>
                <a:lnTo>
                  <a:pt x="21188" y="5100"/>
                </a:ln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Rectangle 5"/>
          <p:cNvSpPr txBox="1"/>
          <p:nvPr/>
        </p:nvSpPr>
        <p:spPr>
          <a:xfrm>
            <a:off x="838240" y="941855"/>
            <a:ext cx="2828271" cy="480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x-none" sz="1800" dirty="0"/>
              <a:t>Жеке </a:t>
            </a:r>
            <a:r>
              <a:rPr lang="x-none" sz="1800" dirty="0" err="1"/>
              <a:t>адамды</a:t>
            </a:r>
            <a:r>
              <a:rPr lang="x-none" sz="1800" dirty="0"/>
              <a:t> </a:t>
            </a:r>
            <a:r>
              <a:rPr lang="x-none" sz="1800" dirty="0" err="1"/>
              <a:t>қандай</a:t>
            </a:r>
            <a:r>
              <a:rPr lang="x-none" sz="1800" dirty="0"/>
              <a:t> </a:t>
            </a:r>
            <a:r>
              <a:rPr lang="x-none" sz="1800" dirty="0" err="1"/>
              <a:t>болмасын</a:t>
            </a:r>
            <a:r>
              <a:rPr lang="x-none" sz="1800" dirty="0"/>
              <a:t> </a:t>
            </a:r>
            <a:r>
              <a:rPr lang="x-none" sz="1800" dirty="0" err="1"/>
              <a:t>әрекет</a:t>
            </a:r>
            <a:r>
              <a:rPr lang="x-none" sz="1800" dirty="0"/>
              <a:t> не </a:t>
            </a:r>
            <a:r>
              <a:rPr lang="x-none" sz="1800" dirty="0" err="1"/>
              <a:t>итермелемейтін</a:t>
            </a:r>
            <a:r>
              <a:rPr lang="x-none" sz="1800" dirty="0"/>
              <a:t> </a:t>
            </a:r>
            <a:r>
              <a:rPr lang="x-none" sz="1800" dirty="0" err="1"/>
              <a:t>қозғаушы</a:t>
            </a:r>
            <a:r>
              <a:rPr lang="x-none" sz="1800" dirty="0"/>
              <a:t> </a:t>
            </a:r>
            <a:r>
              <a:rPr lang="x-none" sz="1800" dirty="0" err="1"/>
              <a:t>күш</a:t>
            </a:r>
            <a:r>
              <a:rPr lang="x-none" sz="1800" dirty="0"/>
              <a:t>-мотив, </a:t>
            </a:r>
            <a:r>
              <a:rPr lang="x-none" sz="1800" dirty="0" err="1"/>
              <a:t>оның</a:t>
            </a:r>
            <a:r>
              <a:rPr lang="x-none" sz="1800" dirty="0"/>
              <a:t> </a:t>
            </a:r>
            <a:r>
              <a:rPr lang="x-none" sz="1800" dirty="0" err="1"/>
              <a:t>түрлі</a:t>
            </a:r>
            <a:r>
              <a:rPr lang="x-none" sz="1800" dirty="0"/>
              <a:t> </a:t>
            </a:r>
            <a:r>
              <a:rPr lang="x-none" sz="1800" dirty="0" err="1"/>
              <a:t>қажеттері</a:t>
            </a:r>
            <a:r>
              <a:rPr lang="x-none" sz="1800" dirty="0"/>
              <a:t>, </a:t>
            </a:r>
            <a:r>
              <a:rPr lang="x-none" sz="1800" dirty="0" err="1"/>
              <a:t>яғни</a:t>
            </a:r>
            <a:r>
              <a:rPr lang="x-none" sz="1800" dirty="0"/>
              <a:t> </a:t>
            </a:r>
            <a:r>
              <a:rPr lang="x-none" sz="1800" dirty="0" err="1"/>
              <a:t>бір</a:t>
            </a:r>
            <a:r>
              <a:rPr lang="x-none" sz="1800" dirty="0"/>
              <a:t> </a:t>
            </a:r>
            <a:r>
              <a:rPr lang="x-none" sz="1800" dirty="0" err="1"/>
              <a:t>нәрсеге</a:t>
            </a:r>
            <a:r>
              <a:rPr lang="x-none" sz="1800" dirty="0"/>
              <a:t> </a:t>
            </a:r>
            <a:r>
              <a:rPr lang="x-none" sz="1800" dirty="0" err="1"/>
              <a:t>мұқтаждануы</a:t>
            </a:r>
            <a:r>
              <a:rPr lang="x-none" sz="1800" dirty="0"/>
              <a:t>. </a:t>
            </a:r>
            <a:r>
              <a:rPr lang="x-none" sz="1800" dirty="0" err="1"/>
              <a:t>Адамның</a:t>
            </a:r>
            <a:r>
              <a:rPr lang="x-none" sz="1800" dirty="0"/>
              <a:t> </a:t>
            </a:r>
            <a:r>
              <a:rPr lang="x-none" sz="1800" dirty="0" err="1"/>
              <a:t>қажеттері</a:t>
            </a:r>
            <a:r>
              <a:rPr lang="x-none" sz="1800" dirty="0"/>
              <a:t> </a:t>
            </a:r>
            <a:r>
              <a:rPr lang="x-none" sz="1800" dirty="0" err="1"/>
              <a:t>қоғамдық</a:t>
            </a:r>
            <a:r>
              <a:rPr lang="x-none" sz="1800" dirty="0"/>
              <a:t> </a:t>
            </a:r>
            <a:r>
              <a:rPr lang="x-none" sz="1800" dirty="0" err="1"/>
              <a:t>еңбекте</a:t>
            </a:r>
            <a:r>
              <a:rPr lang="x-none" sz="1800" dirty="0"/>
              <a:t>, </a:t>
            </a:r>
            <a:r>
              <a:rPr lang="x-none" sz="1800" dirty="0" err="1"/>
              <a:t>еңбек</a:t>
            </a:r>
            <a:r>
              <a:rPr lang="x-none" sz="1800" dirty="0"/>
              <a:t> </a:t>
            </a:r>
            <a:r>
              <a:rPr lang="x-none" sz="1800" dirty="0" err="1"/>
              <a:t>ету</a:t>
            </a:r>
            <a:r>
              <a:rPr lang="x-none" sz="1800" dirty="0"/>
              <a:t> </a:t>
            </a:r>
            <a:r>
              <a:rPr lang="x-none" sz="1800" dirty="0" err="1"/>
              <a:t>процесінде</a:t>
            </a:r>
            <a:r>
              <a:rPr lang="x-none" sz="1800" dirty="0"/>
              <a:t> </a:t>
            </a:r>
            <a:r>
              <a:rPr lang="x-none" sz="1800" dirty="0" err="1"/>
              <a:t>қалыптасқан</a:t>
            </a:r>
            <a:r>
              <a:rPr lang="x-none" sz="1800" dirty="0"/>
              <a:t>. </a:t>
            </a:r>
            <a:r>
              <a:rPr lang="x-none" sz="1800" dirty="0" err="1"/>
              <a:t>Сыртқы</a:t>
            </a:r>
            <a:r>
              <a:rPr lang="x-none" sz="1800" dirty="0"/>
              <a:t> </a:t>
            </a:r>
            <a:r>
              <a:rPr lang="x-none" sz="1800" dirty="0" err="1"/>
              <a:t>ортамен</a:t>
            </a:r>
            <a:r>
              <a:rPr lang="x-none" sz="1800" dirty="0"/>
              <a:t> </a:t>
            </a:r>
            <a:r>
              <a:rPr lang="x-none" sz="1800" dirty="0" err="1"/>
              <a:t>байланыс</a:t>
            </a:r>
            <a:r>
              <a:rPr lang="x-none" sz="1800" dirty="0"/>
              <a:t> </a:t>
            </a:r>
            <a:r>
              <a:rPr lang="x-none" sz="1800" dirty="0" err="1"/>
              <a:t>жасауда</a:t>
            </a:r>
            <a:r>
              <a:rPr lang="x-none" sz="1800" dirty="0"/>
              <a:t> </a:t>
            </a:r>
            <a:r>
              <a:rPr lang="x-none" sz="1800" dirty="0" err="1"/>
              <a:t>адамның</a:t>
            </a:r>
            <a:r>
              <a:rPr lang="x-none" sz="1800" dirty="0"/>
              <a:t> </a:t>
            </a:r>
            <a:r>
              <a:rPr lang="x-none" sz="1800" dirty="0" err="1"/>
              <a:t>өмір</a:t>
            </a:r>
            <a:r>
              <a:rPr lang="x-none" sz="1800" dirty="0"/>
              <a:t> </a:t>
            </a:r>
            <a:r>
              <a:rPr lang="x-none" sz="1800" dirty="0" err="1"/>
              <a:t>сүруі</a:t>
            </a:r>
            <a:r>
              <a:rPr lang="x-none" sz="1800" dirty="0"/>
              <a:t> </a:t>
            </a:r>
            <a:r>
              <a:rPr lang="x-none" sz="1800" dirty="0" err="1"/>
              <a:t>үшін</a:t>
            </a:r>
            <a:r>
              <a:rPr lang="x-none" sz="1800" dirty="0"/>
              <a:t> </a:t>
            </a:r>
            <a:r>
              <a:rPr lang="x-none" sz="1800" dirty="0" err="1"/>
              <a:t>ең</a:t>
            </a:r>
            <a:r>
              <a:rPr lang="x-none" sz="1800" dirty="0"/>
              <a:t> </a:t>
            </a:r>
            <a:r>
              <a:rPr lang="x-none" sz="1800" dirty="0" err="1"/>
              <a:t>алдымен</a:t>
            </a:r>
            <a:r>
              <a:rPr lang="x-none" sz="1800" dirty="0"/>
              <a:t> </a:t>
            </a:r>
            <a:r>
              <a:rPr lang="x-none" sz="1800" dirty="0" err="1"/>
              <a:t>ерекше</a:t>
            </a:r>
            <a:r>
              <a:rPr lang="x-none" sz="1800" dirty="0"/>
              <a:t> </a:t>
            </a:r>
            <a:r>
              <a:rPr lang="x-none" sz="1800" dirty="0" err="1"/>
              <a:t>маңызды</a:t>
            </a:r>
            <a:r>
              <a:rPr lang="x-none" sz="1800" dirty="0"/>
              <a:t> </a:t>
            </a:r>
            <a:r>
              <a:rPr lang="x-none" sz="1800" dirty="0" err="1"/>
              <a:t>материалдар</a:t>
            </a:r>
            <a:r>
              <a:rPr lang="x-none" sz="1800" dirty="0"/>
              <a:t> </a:t>
            </a:r>
            <a:r>
              <a:rPr lang="x-none" sz="1800" dirty="0" err="1"/>
              <a:t>қажет</a:t>
            </a:r>
            <a:r>
              <a:rPr lang="x-none" sz="1800" dirty="0"/>
              <a:t> (</a:t>
            </a:r>
            <a:r>
              <a:rPr lang="x-none" sz="1800" dirty="0" err="1"/>
              <a:t>тамақ</a:t>
            </a:r>
            <a:r>
              <a:rPr lang="x-none" sz="1800" dirty="0"/>
              <a:t>, </a:t>
            </a:r>
            <a:r>
              <a:rPr lang="x-none" sz="1800" dirty="0" err="1"/>
              <a:t>баспана</a:t>
            </a:r>
            <a:r>
              <a:rPr lang="x-none" sz="1800" dirty="0"/>
              <a:t>, </a:t>
            </a:r>
            <a:r>
              <a:rPr lang="x-none" sz="1800" dirty="0" err="1"/>
              <a:t>киім</a:t>
            </a:r>
            <a:r>
              <a:rPr lang="x-none" sz="1800" dirty="0"/>
              <a:t>, </a:t>
            </a:r>
            <a:r>
              <a:rPr lang="x-none" sz="1800" dirty="0" err="1"/>
              <a:t>еңбек</a:t>
            </a:r>
            <a:r>
              <a:rPr lang="x-none" sz="1800" dirty="0"/>
              <a:t> </a:t>
            </a:r>
            <a:r>
              <a:rPr lang="x-none" sz="1800" dirty="0" err="1"/>
              <a:t>құралдары</a:t>
            </a:r>
            <a:r>
              <a:rPr lang="x-none" sz="1800" dirty="0"/>
              <a:t> т. б.) </a:t>
            </a:r>
            <a:r>
              <a:rPr lang="x-none" sz="1800" dirty="0" err="1"/>
              <a:t>болады</a:t>
            </a:r>
            <a:r>
              <a:rPr lang="x-none" sz="1800" dirty="0"/>
              <a:t>. </a:t>
            </a:r>
            <a:r>
              <a:rPr lang="x-none" sz="1800" dirty="0" err="1"/>
              <a:t>Басқа</a:t>
            </a:r>
            <a:r>
              <a:rPr lang="x-none" sz="1800" dirty="0"/>
              <a:t> да </a:t>
            </a:r>
            <a:r>
              <a:rPr lang="x-none" sz="1800" dirty="0" err="1"/>
              <a:t>қажеттілік</a:t>
            </a:r>
            <a:r>
              <a:rPr lang="x-none" sz="1800" dirty="0"/>
              <a:t> </a:t>
            </a:r>
            <a:r>
              <a:rPr lang="x-none" sz="1800" dirty="0" err="1"/>
              <a:t>түрлері</a:t>
            </a:r>
            <a:r>
              <a:rPr lang="x-none" sz="1800" dirty="0"/>
              <a:t>:</a:t>
            </a:r>
          </a:p>
        </p:txBody>
      </p:sp>
      <p:sp>
        <p:nvSpPr>
          <p:cNvPr id="2041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2042" name="Freeform 13"/>
          <p:cNvSpPr/>
          <p:nvPr/>
        </p:nvSpPr>
        <p:spPr>
          <a:xfrm>
            <a:off x="4436219" y="1543655"/>
            <a:ext cx="2447190" cy="2893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02" y="21600"/>
                </a:moveTo>
                <a:cubicBezTo>
                  <a:pt x="5778" y="21600"/>
                  <a:pt x="5778" y="21600"/>
                  <a:pt x="5778" y="21600"/>
                </a:cubicBezTo>
                <a:cubicBezTo>
                  <a:pt x="5390" y="21600"/>
                  <a:pt x="5084" y="21341"/>
                  <a:pt x="5063" y="21013"/>
                </a:cubicBezTo>
                <a:cubicBezTo>
                  <a:pt x="5043" y="20996"/>
                  <a:pt x="4879" y="18926"/>
                  <a:pt x="2899" y="15303"/>
                </a:cubicBezTo>
                <a:cubicBezTo>
                  <a:pt x="2756" y="15061"/>
                  <a:pt x="2511" y="14716"/>
                  <a:pt x="2246" y="14337"/>
                </a:cubicBezTo>
                <a:cubicBezTo>
                  <a:pt x="1347" y="13026"/>
                  <a:pt x="0" y="11042"/>
                  <a:pt x="0" y="9127"/>
                </a:cubicBezTo>
                <a:cubicBezTo>
                  <a:pt x="0" y="4106"/>
                  <a:pt x="4839" y="0"/>
                  <a:pt x="10800" y="0"/>
                </a:cubicBezTo>
                <a:cubicBezTo>
                  <a:pt x="16741" y="0"/>
                  <a:pt x="21600" y="4106"/>
                  <a:pt x="21600" y="9127"/>
                </a:cubicBezTo>
                <a:cubicBezTo>
                  <a:pt x="21600" y="11042"/>
                  <a:pt x="20232" y="13026"/>
                  <a:pt x="19334" y="14337"/>
                </a:cubicBezTo>
                <a:cubicBezTo>
                  <a:pt x="19068" y="14716"/>
                  <a:pt x="18844" y="15061"/>
                  <a:pt x="18701" y="15303"/>
                </a:cubicBezTo>
                <a:cubicBezTo>
                  <a:pt x="16700" y="18926"/>
                  <a:pt x="16537" y="20996"/>
                  <a:pt x="16537" y="21013"/>
                </a:cubicBezTo>
                <a:cubicBezTo>
                  <a:pt x="16516" y="21341"/>
                  <a:pt x="16190" y="21600"/>
                  <a:pt x="15802" y="21600"/>
                </a:cubicBezTo>
                <a:close/>
                <a:moveTo>
                  <a:pt x="6431" y="20358"/>
                </a:moveTo>
                <a:cubicBezTo>
                  <a:pt x="15149" y="20358"/>
                  <a:pt x="15149" y="20358"/>
                  <a:pt x="15149" y="20358"/>
                </a:cubicBezTo>
                <a:cubicBezTo>
                  <a:pt x="15332" y="19443"/>
                  <a:pt x="15843" y="17546"/>
                  <a:pt x="17374" y="14785"/>
                </a:cubicBezTo>
                <a:cubicBezTo>
                  <a:pt x="17537" y="14492"/>
                  <a:pt x="17782" y="14130"/>
                  <a:pt x="18068" y="13698"/>
                </a:cubicBezTo>
                <a:cubicBezTo>
                  <a:pt x="18946" y="12439"/>
                  <a:pt x="20130" y="10714"/>
                  <a:pt x="20130" y="9127"/>
                </a:cubicBezTo>
                <a:cubicBezTo>
                  <a:pt x="20130" y="4779"/>
                  <a:pt x="15945" y="1242"/>
                  <a:pt x="10800" y="1242"/>
                </a:cubicBezTo>
                <a:cubicBezTo>
                  <a:pt x="5655" y="1242"/>
                  <a:pt x="1470" y="4779"/>
                  <a:pt x="1470" y="9127"/>
                </a:cubicBezTo>
                <a:cubicBezTo>
                  <a:pt x="1470" y="10714"/>
                  <a:pt x="2654" y="12439"/>
                  <a:pt x="3512" y="13698"/>
                </a:cubicBezTo>
                <a:cubicBezTo>
                  <a:pt x="3818" y="14130"/>
                  <a:pt x="4063" y="14492"/>
                  <a:pt x="4226" y="14785"/>
                </a:cubicBezTo>
                <a:cubicBezTo>
                  <a:pt x="5737" y="17546"/>
                  <a:pt x="6268" y="19443"/>
                  <a:pt x="6431" y="20358"/>
                </a:cubicBezTo>
                <a:close/>
              </a:path>
            </a:pathLst>
          </a:custGeom>
          <a:solidFill>
            <a:srgbClr val="3B383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43" name="Freeform 16"/>
          <p:cNvSpPr/>
          <p:nvPr/>
        </p:nvSpPr>
        <p:spPr>
          <a:xfrm>
            <a:off x="5051656" y="4380575"/>
            <a:ext cx="1250727" cy="1000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1" extrusionOk="0">
                <a:moveTo>
                  <a:pt x="19763" y="11099"/>
                </a:moveTo>
                <a:cubicBezTo>
                  <a:pt x="20801" y="10850"/>
                  <a:pt x="21560" y="9705"/>
                  <a:pt x="21560" y="8361"/>
                </a:cubicBezTo>
                <a:cubicBezTo>
                  <a:pt x="21560" y="6968"/>
                  <a:pt x="20762" y="5823"/>
                  <a:pt x="19723" y="5574"/>
                </a:cubicBezTo>
                <a:cubicBezTo>
                  <a:pt x="20762" y="5325"/>
                  <a:pt x="21560" y="4181"/>
                  <a:pt x="21560" y="2837"/>
                </a:cubicBezTo>
                <a:cubicBezTo>
                  <a:pt x="21560" y="1294"/>
                  <a:pt x="20522" y="0"/>
                  <a:pt x="19284" y="0"/>
                </a:cubicBezTo>
                <a:cubicBezTo>
                  <a:pt x="2236" y="0"/>
                  <a:pt x="2236" y="0"/>
                  <a:pt x="2236" y="0"/>
                </a:cubicBezTo>
                <a:cubicBezTo>
                  <a:pt x="998" y="0"/>
                  <a:pt x="0" y="1244"/>
                  <a:pt x="0" y="2787"/>
                </a:cubicBezTo>
                <a:cubicBezTo>
                  <a:pt x="0" y="4181"/>
                  <a:pt x="799" y="5325"/>
                  <a:pt x="1837" y="5574"/>
                </a:cubicBezTo>
                <a:cubicBezTo>
                  <a:pt x="799" y="5823"/>
                  <a:pt x="0" y="6968"/>
                  <a:pt x="0" y="8312"/>
                </a:cubicBezTo>
                <a:cubicBezTo>
                  <a:pt x="0" y="9705"/>
                  <a:pt x="799" y="10850"/>
                  <a:pt x="1837" y="11099"/>
                </a:cubicBezTo>
                <a:cubicBezTo>
                  <a:pt x="799" y="11347"/>
                  <a:pt x="40" y="12442"/>
                  <a:pt x="40" y="13836"/>
                </a:cubicBezTo>
                <a:cubicBezTo>
                  <a:pt x="40" y="15379"/>
                  <a:pt x="1038" y="16623"/>
                  <a:pt x="2276" y="16623"/>
                </a:cubicBezTo>
                <a:cubicBezTo>
                  <a:pt x="6268" y="16623"/>
                  <a:pt x="6268" y="16623"/>
                  <a:pt x="6268" y="16623"/>
                </a:cubicBezTo>
                <a:cubicBezTo>
                  <a:pt x="6308" y="16922"/>
                  <a:pt x="6348" y="17171"/>
                  <a:pt x="6428" y="17469"/>
                </a:cubicBezTo>
                <a:cubicBezTo>
                  <a:pt x="6987" y="19858"/>
                  <a:pt x="8744" y="21600"/>
                  <a:pt x="10860" y="21550"/>
                </a:cubicBezTo>
                <a:cubicBezTo>
                  <a:pt x="13216" y="21550"/>
                  <a:pt x="15172" y="19510"/>
                  <a:pt x="15292" y="16673"/>
                </a:cubicBezTo>
                <a:cubicBezTo>
                  <a:pt x="19324" y="16673"/>
                  <a:pt x="19324" y="16673"/>
                  <a:pt x="19324" y="16673"/>
                </a:cubicBezTo>
                <a:cubicBezTo>
                  <a:pt x="20562" y="16673"/>
                  <a:pt x="21600" y="15379"/>
                  <a:pt x="21600" y="13836"/>
                </a:cubicBezTo>
                <a:cubicBezTo>
                  <a:pt x="21600" y="12492"/>
                  <a:pt x="20801" y="11347"/>
                  <a:pt x="19763" y="11099"/>
                </a:cubicBezTo>
                <a:close/>
                <a:moveTo>
                  <a:pt x="16889" y="11994"/>
                </a:moveTo>
                <a:cubicBezTo>
                  <a:pt x="4711" y="11994"/>
                  <a:pt x="4711" y="11994"/>
                  <a:pt x="4711" y="11994"/>
                </a:cubicBezTo>
                <a:cubicBezTo>
                  <a:pt x="4392" y="11994"/>
                  <a:pt x="4152" y="11646"/>
                  <a:pt x="4152" y="11298"/>
                </a:cubicBezTo>
                <a:cubicBezTo>
                  <a:pt x="4152" y="10900"/>
                  <a:pt x="4392" y="10601"/>
                  <a:pt x="4711" y="10601"/>
                </a:cubicBezTo>
                <a:cubicBezTo>
                  <a:pt x="16889" y="10601"/>
                  <a:pt x="16889" y="10601"/>
                  <a:pt x="16889" y="10601"/>
                </a:cubicBezTo>
                <a:cubicBezTo>
                  <a:pt x="17208" y="10601"/>
                  <a:pt x="17448" y="10900"/>
                  <a:pt x="17448" y="11298"/>
                </a:cubicBezTo>
                <a:cubicBezTo>
                  <a:pt x="17448" y="11646"/>
                  <a:pt x="17208" y="11994"/>
                  <a:pt x="16889" y="11994"/>
                </a:cubicBezTo>
                <a:close/>
                <a:moveTo>
                  <a:pt x="16889" y="5773"/>
                </a:moveTo>
                <a:cubicBezTo>
                  <a:pt x="4711" y="5773"/>
                  <a:pt x="4711" y="5773"/>
                  <a:pt x="4711" y="5773"/>
                </a:cubicBezTo>
                <a:cubicBezTo>
                  <a:pt x="4392" y="5773"/>
                  <a:pt x="4152" y="5475"/>
                  <a:pt x="4152" y="5076"/>
                </a:cubicBezTo>
                <a:cubicBezTo>
                  <a:pt x="4152" y="4728"/>
                  <a:pt x="4392" y="4380"/>
                  <a:pt x="4711" y="4380"/>
                </a:cubicBezTo>
                <a:cubicBezTo>
                  <a:pt x="16889" y="4380"/>
                  <a:pt x="16889" y="4380"/>
                  <a:pt x="16889" y="4380"/>
                </a:cubicBezTo>
                <a:cubicBezTo>
                  <a:pt x="17208" y="4380"/>
                  <a:pt x="17448" y="4728"/>
                  <a:pt x="17448" y="5076"/>
                </a:cubicBezTo>
                <a:cubicBezTo>
                  <a:pt x="17448" y="5475"/>
                  <a:pt x="17208" y="5773"/>
                  <a:pt x="16889" y="5773"/>
                </a:cubicBezTo>
                <a:close/>
              </a:path>
            </a:pathLst>
          </a:custGeom>
          <a:solidFill>
            <a:srgbClr val="3B3838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046" name="Group 40"/>
          <p:cNvGrpSpPr/>
          <p:nvPr/>
        </p:nvGrpSpPr>
        <p:grpSpPr>
          <a:xfrm>
            <a:off x="4730776" y="1858973"/>
            <a:ext cx="1919915" cy="1679545"/>
            <a:chOff x="0" y="0"/>
            <a:chExt cx="1919913" cy="1679543"/>
          </a:xfrm>
        </p:grpSpPr>
        <p:sp>
          <p:nvSpPr>
            <p:cNvPr id="2044" name="Freeform 10"/>
            <p:cNvSpPr/>
            <p:nvPr/>
          </p:nvSpPr>
          <p:spPr>
            <a:xfrm>
              <a:off x="508350" y="206562"/>
              <a:ext cx="741132" cy="518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826" extrusionOk="0">
                  <a:moveTo>
                    <a:pt x="8290" y="17671"/>
                  </a:moveTo>
                  <a:cubicBezTo>
                    <a:pt x="11034" y="16943"/>
                    <a:pt x="13135" y="18399"/>
                    <a:pt x="14069" y="19289"/>
                  </a:cubicBezTo>
                  <a:cubicBezTo>
                    <a:pt x="14770" y="18723"/>
                    <a:pt x="16054" y="17833"/>
                    <a:pt x="17689" y="17509"/>
                  </a:cubicBezTo>
                  <a:cubicBezTo>
                    <a:pt x="17747" y="14678"/>
                    <a:pt x="18623" y="10066"/>
                    <a:pt x="21483" y="7882"/>
                  </a:cubicBezTo>
                  <a:cubicBezTo>
                    <a:pt x="21600" y="5860"/>
                    <a:pt x="20432" y="1006"/>
                    <a:pt x="16229" y="116"/>
                  </a:cubicBezTo>
                  <a:cubicBezTo>
                    <a:pt x="12318" y="-774"/>
                    <a:pt x="10566" y="3756"/>
                    <a:pt x="10450" y="3918"/>
                  </a:cubicBezTo>
                  <a:cubicBezTo>
                    <a:pt x="10333" y="4242"/>
                    <a:pt x="10099" y="4484"/>
                    <a:pt x="9808" y="4484"/>
                  </a:cubicBezTo>
                  <a:cubicBezTo>
                    <a:pt x="9516" y="4565"/>
                    <a:pt x="9224" y="4404"/>
                    <a:pt x="9049" y="4080"/>
                  </a:cubicBezTo>
                  <a:cubicBezTo>
                    <a:pt x="9049" y="3999"/>
                    <a:pt x="7764" y="1815"/>
                    <a:pt x="3911" y="3028"/>
                  </a:cubicBezTo>
                  <a:cubicBezTo>
                    <a:pt x="817" y="4080"/>
                    <a:pt x="117" y="7397"/>
                    <a:pt x="0" y="8610"/>
                  </a:cubicBezTo>
                  <a:cubicBezTo>
                    <a:pt x="175" y="8691"/>
                    <a:pt x="350" y="8853"/>
                    <a:pt x="525" y="9015"/>
                  </a:cubicBezTo>
                  <a:cubicBezTo>
                    <a:pt x="3678" y="12251"/>
                    <a:pt x="4670" y="17347"/>
                    <a:pt x="4904" y="20826"/>
                  </a:cubicBezTo>
                  <a:cubicBezTo>
                    <a:pt x="5604" y="19451"/>
                    <a:pt x="6655" y="18156"/>
                    <a:pt x="8290" y="17671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45" name="Freeform 11"/>
            <p:cNvSpPr/>
            <p:nvPr/>
          </p:nvSpPr>
          <p:spPr>
            <a:xfrm>
              <a:off x="0" y="0"/>
              <a:ext cx="1919914" cy="1679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8" h="20034" extrusionOk="0">
                  <a:moveTo>
                    <a:pt x="20494" y="9915"/>
                  </a:moveTo>
                  <a:cubicBezTo>
                    <a:pt x="20408" y="7104"/>
                    <a:pt x="19011" y="6046"/>
                    <a:pt x="19011" y="6046"/>
                  </a:cubicBezTo>
                  <a:cubicBezTo>
                    <a:pt x="19011" y="6046"/>
                    <a:pt x="18839" y="4701"/>
                    <a:pt x="17743" y="3259"/>
                  </a:cubicBezTo>
                  <a:cubicBezTo>
                    <a:pt x="16045" y="1193"/>
                    <a:pt x="13874" y="1553"/>
                    <a:pt x="13874" y="1553"/>
                  </a:cubicBezTo>
                  <a:cubicBezTo>
                    <a:pt x="11080" y="-1474"/>
                    <a:pt x="8222" y="857"/>
                    <a:pt x="8222" y="857"/>
                  </a:cubicBezTo>
                  <a:cubicBezTo>
                    <a:pt x="4246" y="-609"/>
                    <a:pt x="3107" y="2875"/>
                    <a:pt x="3107" y="2875"/>
                  </a:cubicBezTo>
                  <a:cubicBezTo>
                    <a:pt x="828" y="3163"/>
                    <a:pt x="-1020" y="6142"/>
                    <a:pt x="635" y="9338"/>
                  </a:cubicBezTo>
                  <a:cubicBezTo>
                    <a:pt x="1903" y="11789"/>
                    <a:pt x="3794" y="11837"/>
                    <a:pt x="4590" y="11717"/>
                  </a:cubicBezTo>
                  <a:cubicBezTo>
                    <a:pt x="4869" y="10948"/>
                    <a:pt x="5428" y="10083"/>
                    <a:pt x="6653" y="9698"/>
                  </a:cubicBezTo>
                  <a:cubicBezTo>
                    <a:pt x="6674" y="9554"/>
                    <a:pt x="6825" y="6935"/>
                    <a:pt x="5256" y="5686"/>
                  </a:cubicBezTo>
                  <a:cubicBezTo>
                    <a:pt x="4332" y="4941"/>
                    <a:pt x="3300" y="5133"/>
                    <a:pt x="2720" y="5614"/>
                  </a:cubicBezTo>
                  <a:cubicBezTo>
                    <a:pt x="2182" y="6094"/>
                    <a:pt x="2032" y="6815"/>
                    <a:pt x="2311" y="7584"/>
                  </a:cubicBezTo>
                  <a:cubicBezTo>
                    <a:pt x="2440" y="7993"/>
                    <a:pt x="2655" y="8257"/>
                    <a:pt x="2956" y="8401"/>
                  </a:cubicBezTo>
                  <a:cubicBezTo>
                    <a:pt x="3536" y="8665"/>
                    <a:pt x="4203" y="8353"/>
                    <a:pt x="4224" y="8353"/>
                  </a:cubicBezTo>
                  <a:cubicBezTo>
                    <a:pt x="4375" y="8281"/>
                    <a:pt x="4547" y="8377"/>
                    <a:pt x="4611" y="8545"/>
                  </a:cubicBezTo>
                  <a:cubicBezTo>
                    <a:pt x="4676" y="8713"/>
                    <a:pt x="4611" y="8906"/>
                    <a:pt x="4461" y="8978"/>
                  </a:cubicBezTo>
                  <a:cubicBezTo>
                    <a:pt x="4418" y="9002"/>
                    <a:pt x="3536" y="9410"/>
                    <a:pt x="2720" y="9026"/>
                  </a:cubicBezTo>
                  <a:cubicBezTo>
                    <a:pt x="2290" y="8833"/>
                    <a:pt x="1946" y="8425"/>
                    <a:pt x="1731" y="7848"/>
                  </a:cubicBezTo>
                  <a:cubicBezTo>
                    <a:pt x="1366" y="6767"/>
                    <a:pt x="1602" y="5734"/>
                    <a:pt x="2354" y="5085"/>
                  </a:cubicBezTo>
                  <a:cubicBezTo>
                    <a:pt x="3042" y="4485"/>
                    <a:pt x="4009" y="4364"/>
                    <a:pt x="4869" y="4701"/>
                  </a:cubicBezTo>
                  <a:cubicBezTo>
                    <a:pt x="5019" y="3980"/>
                    <a:pt x="5514" y="3019"/>
                    <a:pt x="6739" y="2707"/>
                  </a:cubicBezTo>
                  <a:cubicBezTo>
                    <a:pt x="7899" y="2394"/>
                    <a:pt x="8587" y="2683"/>
                    <a:pt x="8953" y="2947"/>
                  </a:cubicBezTo>
                  <a:cubicBezTo>
                    <a:pt x="9382" y="2322"/>
                    <a:pt x="10242" y="1577"/>
                    <a:pt x="11489" y="1818"/>
                  </a:cubicBezTo>
                  <a:cubicBezTo>
                    <a:pt x="12542" y="2010"/>
                    <a:pt x="13122" y="2611"/>
                    <a:pt x="13444" y="3091"/>
                  </a:cubicBezTo>
                  <a:cubicBezTo>
                    <a:pt x="13724" y="3524"/>
                    <a:pt x="13896" y="4052"/>
                    <a:pt x="13939" y="4533"/>
                  </a:cubicBezTo>
                  <a:cubicBezTo>
                    <a:pt x="15121" y="4220"/>
                    <a:pt x="16475" y="4605"/>
                    <a:pt x="17270" y="5518"/>
                  </a:cubicBezTo>
                  <a:cubicBezTo>
                    <a:pt x="17915" y="6263"/>
                    <a:pt x="18151" y="7296"/>
                    <a:pt x="17915" y="8401"/>
                  </a:cubicBezTo>
                  <a:cubicBezTo>
                    <a:pt x="18216" y="8713"/>
                    <a:pt x="18796" y="9554"/>
                    <a:pt x="18624" y="10972"/>
                  </a:cubicBezTo>
                  <a:cubicBezTo>
                    <a:pt x="18538" y="11717"/>
                    <a:pt x="18173" y="12293"/>
                    <a:pt x="17593" y="12606"/>
                  </a:cubicBezTo>
                  <a:cubicBezTo>
                    <a:pt x="16840" y="12990"/>
                    <a:pt x="15852" y="12846"/>
                    <a:pt x="15035" y="12269"/>
                  </a:cubicBezTo>
                  <a:cubicBezTo>
                    <a:pt x="13874" y="11452"/>
                    <a:pt x="12069" y="11404"/>
                    <a:pt x="11252" y="12173"/>
                  </a:cubicBezTo>
                  <a:cubicBezTo>
                    <a:pt x="10607" y="12774"/>
                    <a:pt x="9877" y="13374"/>
                    <a:pt x="9167" y="13302"/>
                  </a:cubicBezTo>
                  <a:cubicBezTo>
                    <a:pt x="9124" y="13302"/>
                    <a:pt x="9060" y="13302"/>
                    <a:pt x="8996" y="13278"/>
                  </a:cubicBezTo>
                  <a:cubicBezTo>
                    <a:pt x="8587" y="13182"/>
                    <a:pt x="8265" y="12846"/>
                    <a:pt x="8028" y="12269"/>
                  </a:cubicBezTo>
                  <a:cubicBezTo>
                    <a:pt x="7942" y="12101"/>
                    <a:pt x="8007" y="11909"/>
                    <a:pt x="8157" y="11837"/>
                  </a:cubicBezTo>
                  <a:cubicBezTo>
                    <a:pt x="8308" y="11741"/>
                    <a:pt x="8501" y="11813"/>
                    <a:pt x="8566" y="11981"/>
                  </a:cubicBezTo>
                  <a:cubicBezTo>
                    <a:pt x="8716" y="12365"/>
                    <a:pt x="8910" y="12558"/>
                    <a:pt x="9146" y="12606"/>
                  </a:cubicBezTo>
                  <a:cubicBezTo>
                    <a:pt x="9640" y="12750"/>
                    <a:pt x="10371" y="12125"/>
                    <a:pt x="10865" y="11669"/>
                  </a:cubicBezTo>
                  <a:cubicBezTo>
                    <a:pt x="11897" y="10684"/>
                    <a:pt x="13960" y="10708"/>
                    <a:pt x="15357" y="11693"/>
                  </a:cubicBezTo>
                  <a:cubicBezTo>
                    <a:pt x="16002" y="12149"/>
                    <a:pt x="16776" y="12269"/>
                    <a:pt x="17335" y="11981"/>
                  </a:cubicBezTo>
                  <a:cubicBezTo>
                    <a:pt x="17721" y="11789"/>
                    <a:pt x="17958" y="11404"/>
                    <a:pt x="18022" y="10876"/>
                  </a:cubicBezTo>
                  <a:cubicBezTo>
                    <a:pt x="18216" y="9458"/>
                    <a:pt x="17421" y="8785"/>
                    <a:pt x="17399" y="8785"/>
                  </a:cubicBezTo>
                  <a:cubicBezTo>
                    <a:pt x="17292" y="8713"/>
                    <a:pt x="17249" y="8569"/>
                    <a:pt x="17292" y="8425"/>
                  </a:cubicBezTo>
                  <a:cubicBezTo>
                    <a:pt x="17528" y="7464"/>
                    <a:pt x="17378" y="6623"/>
                    <a:pt x="16840" y="5998"/>
                  </a:cubicBezTo>
                  <a:cubicBezTo>
                    <a:pt x="16174" y="5253"/>
                    <a:pt x="15035" y="4917"/>
                    <a:pt x="14068" y="5205"/>
                  </a:cubicBezTo>
                  <a:cubicBezTo>
                    <a:pt x="12778" y="5566"/>
                    <a:pt x="12585" y="7104"/>
                    <a:pt x="12563" y="7608"/>
                  </a:cubicBezTo>
                  <a:cubicBezTo>
                    <a:pt x="13316" y="7656"/>
                    <a:pt x="14175" y="8041"/>
                    <a:pt x="14970" y="9122"/>
                  </a:cubicBezTo>
                  <a:cubicBezTo>
                    <a:pt x="15078" y="9266"/>
                    <a:pt x="15056" y="9482"/>
                    <a:pt x="14927" y="9602"/>
                  </a:cubicBezTo>
                  <a:cubicBezTo>
                    <a:pt x="14799" y="9722"/>
                    <a:pt x="14605" y="9698"/>
                    <a:pt x="14498" y="9554"/>
                  </a:cubicBezTo>
                  <a:cubicBezTo>
                    <a:pt x="12800" y="7224"/>
                    <a:pt x="10844" y="8809"/>
                    <a:pt x="10779" y="8857"/>
                  </a:cubicBezTo>
                  <a:cubicBezTo>
                    <a:pt x="10650" y="8954"/>
                    <a:pt x="10500" y="8954"/>
                    <a:pt x="10393" y="8857"/>
                  </a:cubicBezTo>
                  <a:cubicBezTo>
                    <a:pt x="10350" y="8833"/>
                    <a:pt x="9640" y="8137"/>
                    <a:pt x="8587" y="8377"/>
                  </a:cubicBezTo>
                  <a:cubicBezTo>
                    <a:pt x="7599" y="8593"/>
                    <a:pt x="7427" y="9963"/>
                    <a:pt x="7427" y="9963"/>
                  </a:cubicBezTo>
                  <a:cubicBezTo>
                    <a:pt x="7405" y="10107"/>
                    <a:pt x="7298" y="10227"/>
                    <a:pt x="7169" y="10251"/>
                  </a:cubicBezTo>
                  <a:cubicBezTo>
                    <a:pt x="6266" y="10443"/>
                    <a:pt x="5750" y="10876"/>
                    <a:pt x="5428" y="11380"/>
                  </a:cubicBezTo>
                  <a:cubicBezTo>
                    <a:pt x="5428" y="11380"/>
                    <a:pt x="5428" y="11380"/>
                    <a:pt x="5428" y="11380"/>
                  </a:cubicBezTo>
                  <a:cubicBezTo>
                    <a:pt x="5428" y="11380"/>
                    <a:pt x="5428" y="11380"/>
                    <a:pt x="5428" y="11380"/>
                  </a:cubicBezTo>
                  <a:cubicBezTo>
                    <a:pt x="5406" y="11404"/>
                    <a:pt x="5406" y="11428"/>
                    <a:pt x="5385" y="11452"/>
                  </a:cubicBezTo>
                  <a:cubicBezTo>
                    <a:pt x="4955" y="12173"/>
                    <a:pt x="4847" y="12846"/>
                    <a:pt x="4890" y="13374"/>
                  </a:cubicBezTo>
                  <a:cubicBezTo>
                    <a:pt x="4890" y="13374"/>
                    <a:pt x="4869" y="13374"/>
                    <a:pt x="4869" y="13374"/>
                  </a:cubicBezTo>
                  <a:cubicBezTo>
                    <a:pt x="4890" y="13543"/>
                    <a:pt x="4912" y="13687"/>
                    <a:pt x="4955" y="13831"/>
                  </a:cubicBezTo>
                  <a:cubicBezTo>
                    <a:pt x="5019" y="14239"/>
                    <a:pt x="5170" y="14480"/>
                    <a:pt x="5170" y="14504"/>
                  </a:cubicBezTo>
                  <a:cubicBezTo>
                    <a:pt x="5471" y="15177"/>
                    <a:pt x="5987" y="15609"/>
                    <a:pt x="6545" y="15921"/>
                  </a:cubicBezTo>
                  <a:cubicBezTo>
                    <a:pt x="6545" y="15921"/>
                    <a:pt x="6545" y="15921"/>
                    <a:pt x="6545" y="15921"/>
                  </a:cubicBezTo>
                  <a:cubicBezTo>
                    <a:pt x="6545" y="15921"/>
                    <a:pt x="7964" y="16738"/>
                    <a:pt x="10844" y="16979"/>
                  </a:cubicBezTo>
                  <a:cubicBezTo>
                    <a:pt x="10973" y="16979"/>
                    <a:pt x="11123" y="17003"/>
                    <a:pt x="11252" y="17003"/>
                  </a:cubicBezTo>
                  <a:cubicBezTo>
                    <a:pt x="11252" y="17003"/>
                    <a:pt x="11231" y="17003"/>
                    <a:pt x="11231" y="17003"/>
                  </a:cubicBezTo>
                  <a:cubicBezTo>
                    <a:pt x="11231" y="17003"/>
                    <a:pt x="11231" y="17003"/>
                    <a:pt x="11231" y="17003"/>
                  </a:cubicBezTo>
                  <a:cubicBezTo>
                    <a:pt x="12004" y="17027"/>
                    <a:pt x="12800" y="16834"/>
                    <a:pt x="13337" y="16138"/>
                  </a:cubicBezTo>
                  <a:cubicBezTo>
                    <a:pt x="13638" y="15585"/>
                    <a:pt x="13745" y="15080"/>
                    <a:pt x="13616" y="14744"/>
                  </a:cubicBezTo>
                  <a:cubicBezTo>
                    <a:pt x="13487" y="14336"/>
                    <a:pt x="13144" y="14191"/>
                    <a:pt x="13144" y="14191"/>
                  </a:cubicBezTo>
                  <a:cubicBezTo>
                    <a:pt x="12972" y="14119"/>
                    <a:pt x="12907" y="13927"/>
                    <a:pt x="12950" y="13759"/>
                  </a:cubicBezTo>
                  <a:cubicBezTo>
                    <a:pt x="13015" y="13591"/>
                    <a:pt x="13187" y="13495"/>
                    <a:pt x="13337" y="13543"/>
                  </a:cubicBezTo>
                  <a:cubicBezTo>
                    <a:pt x="13359" y="13567"/>
                    <a:pt x="13982" y="13807"/>
                    <a:pt x="14197" y="14504"/>
                  </a:cubicBezTo>
                  <a:cubicBezTo>
                    <a:pt x="14390" y="15080"/>
                    <a:pt x="14261" y="15753"/>
                    <a:pt x="13853" y="16522"/>
                  </a:cubicBezTo>
                  <a:cubicBezTo>
                    <a:pt x="13831" y="16522"/>
                    <a:pt x="13831" y="16546"/>
                    <a:pt x="13831" y="16546"/>
                  </a:cubicBezTo>
                  <a:cubicBezTo>
                    <a:pt x="13058" y="17579"/>
                    <a:pt x="11897" y="17747"/>
                    <a:pt x="10930" y="17675"/>
                  </a:cubicBezTo>
                  <a:cubicBezTo>
                    <a:pt x="10371" y="17627"/>
                    <a:pt x="9877" y="17483"/>
                    <a:pt x="9533" y="17387"/>
                  </a:cubicBezTo>
                  <a:cubicBezTo>
                    <a:pt x="10242" y="19117"/>
                    <a:pt x="11833" y="19934"/>
                    <a:pt x="13530" y="20030"/>
                  </a:cubicBezTo>
                  <a:cubicBezTo>
                    <a:pt x="15508" y="20126"/>
                    <a:pt x="15895" y="18468"/>
                    <a:pt x="15895" y="18468"/>
                  </a:cubicBezTo>
                  <a:cubicBezTo>
                    <a:pt x="18560" y="17291"/>
                    <a:pt x="17979" y="14288"/>
                    <a:pt x="17979" y="14288"/>
                  </a:cubicBezTo>
                  <a:cubicBezTo>
                    <a:pt x="19097" y="14095"/>
                    <a:pt x="20580" y="12702"/>
                    <a:pt x="20494" y="9915"/>
                  </a:cubicBezTo>
                  <a:close/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49" name="Oval 43"/>
          <p:cNvGrpSpPr/>
          <p:nvPr/>
        </p:nvGrpSpPr>
        <p:grpSpPr>
          <a:xfrm>
            <a:off x="7548183" y="1598301"/>
            <a:ext cx="396159" cy="396160"/>
            <a:chOff x="0" y="0"/>
            <a:chExt cx="396158" cy="396158"/>
          </a:xfrm>
        </p:grpSpPr>
        <p:sp>
          <p:nvSpPr>
            <p:cNvPr id="2047" name="Кружок"/>
            <p:cNvSpPr/>
            <p:nvPr/>
          </p:nvSpPr>
          <p:spPr>
            <a:xfrm>
              <a:off x="-1" y="-1"/>
              <a:ext cx="396160" cy="396160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48" name="1"/>
            <p:cNvSpPr txBox="1"/>
            <p:nvPr/>
          </p:nvSpPr>
          <p:spPr>
            <a:xfrm>
              <a:off x="58016" y="12658"/>
              <a:ext cx="2801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2052" name="Oval 45"/>
          <p:cNvGrpSpPr/>
          <p:nvPr/>
        </p:nvGrpSpPr>
        <p:grpSpPr>
          <a:xfrm>
            <a:off x="7548183" y="2524142"/>
            <a:ext cx="396159" cy="396159"/>
            <a:chOff x="0" y="0"/>
            <a:chExt cx="396158" cy="396158"/>
          </a:xfrm>
        </p:grpSpPr>
        <p:sp>
          <p:nvSpPr>
            <p:cNvPr id="2050" name="Кружок"/>
            <p:cNvSpPr/>
            <p:nvPr/>
          </p:nvSpPr>
          <p:spPr>
            <a:xfrm>
              <a:off x="-1" y="-1"/>
              <a:ext cx="396160" cy="396160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51" name="2"/>
            <p:cNvSpPr txBox="1"/>
            <p:nvPr/>
          </p:nvSpPr>
          <p:spPr>
            <a:xfrm>
              <a:off x="58016" y="12658"/>
              <a:ext cx="2801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2055" name="Oval 47"/>
          <p:cNvGrpSpPr/>
          <p:nvPr/>
        </p:nvGrpSpPr>
        <p:grpSpPr>
          <a:xfrm>
            <a:off x="7548183" y="3449982"/>
            <a:ext cx="396159" cy="396159"/>
            <a:chOff x="0" y="0"/>
            <a:chExt cx="396158" cy="396158"/>
          </a:xfrm>
        </p:grpSpPr>
        <p:sp>
          <p:nvSpPr>
            <p:cNvPr id="2053" name="Кружок"/>
            <p:cNvSpPr/>
            <p:nvPr/>
          </p:nvSpPr>
          <p:spPr>
            <a:xfrm>
              <a:off x="-1" y="-1"/>
              <a:ext cx="396160" cy="396160"/>
            </a:xfrm>
            <a:prstGeom prst="ellipse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54" name="3"/>
            <p:cNvSpPr txBox="1"/>
            <p:nvPr/>
          </p:nvSpPr>
          <p:spPr>
            <a:xfrm>
              <a:off x="58016" y="12658"/>
              <a:ext cx="2801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2058" name="Oval 49"/>
          <p:cNvGrpSpPr/>
          <p:nvPr/>
        </p:nvGrpSpPr>
        <p:grpSpPr>
          <a:xfrm>
            <a:off x="7548183" y="4375822"/>
            <a:ext cx="396159" cy="396159"/>
            <a:chOff x="0" y="0"/>
            <a:chExt cx="396158" cy="396158"/>
          </a:xfrm>
        </p:grpSpPr>
        <p:sp>
          <p:nvSpPr>
            <p:cNvPr id="2056" name="Кружок"/>
            <p:cNvSpPr/>
            <p:nvPr/>
          </p:nvSpPr>
          <p:spPr>
            <a:xfrm>
              <a:off x="-1" y="-1"/>
              <a:ext cx="396160" cy="396160"/>
            </a:xfrm>
            <a:prstGeom prst="ellipse">
              <a:avLst/>
            </a:prstGeom>
            <a:solidFill>
              <a:srgbClr val="44546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2057" name="4"/>
            <p:cNvSpPr txBox="1"/>
            <p:nvPr/>
          </p:nvSpPr>
          <p:spPr>
            <a:xfrm>
              <a:off x="58016" y="12658"/>
              <a:ext cx="2801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2059" name="Title 1"/>
          <p:cNvSpPr txBox="1"/>
          <p:nvPr/>
        </p:nvSpPr>
        <p:spPr>
          <a:xfrm>
            <a:off x="8110198" y="1652647"/>
            <a:ext cx="2067231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ctr">
            <a:spAutoFit/>
          </a:bodyPr>
          <a:lstStyle>
            <a:lvl1pPr>
              <a:defRPr sz="1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x-none" sz="1400" b="1" dirty="0" err="1"/>
              <a:t>Қауіпсізд</a:t>
            </a:r>
            <a:r>
              <a:rPr lang="ru-RU" sz="1400" b="1" dirty="0" err="1"/>
              <a:t>ік</a:t>
            </a:r>
            <a:r>
              <a:rPr lang="x-none" sz="1400" b="1" dirty="0"/>
              <a:t> </a:t>
            </a:r>
            <a:r>
              <a:rPr lang="x-none" sz="1400" b="1" dirty="0" err="1"/>
              <a:t>қажеттілігі</a:t>
            </a:r>
            <a:endParaRPr sz="1400" b="1" dirty="0"/>
          </a:p>
        </p:txBody>
      </p:sp>
      <p:sp>
        <p:nvSpPr>
          <p:cNvPr id="2062" name="Title 1"/>
          <p:cNvSpPr txBox="1"/>
          <p:nvPr/>
        </p:nvSpPr>
        <p:spPr>
          <a:xfrm>
            <a:off x="8187915" y="2568333"/>
            <a:ext cx="276293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ctr">
            <a:spAutoFit/>
          </a:bodyPr>
          <a:lstStyle>
            <a:lvl1pPr>
              <a:defRPr sz="1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x-none" sz="1400" b="1" dirty="0" err="1"/>
              <a:t>Сыйласымдылық</a:t>
            </a:r>
            <a:r>
              <a:rPr lang="x-none" sz="1400" b="1" dirty="0"/>
              <a:t> </a:t>
            </a:r>
            <a:r>
              <a:rPr lang="x-none" sz="1400" b="1" dirty="0" err="1"/>
              <a:t>қажеттілігі</a:t>
            </a:r>
            <a:r>
              <a:rPr lang="x-none" sz="1400" b="1" dirty="0"/>
              <a:t>;</a:t>
            </a:r>
            <a:endParaRPr sz="1400" b="1" dirty="0"/>
          </a:p>
        </p:txBody>
      </p:sp>
      <p:sp>
        <p:nvSpPr>
          <p:cNvPr id="2065" name="Title 1"/>
          <p:cNvSpPr txBox="1"/>
          <p:nvPr/>
        </p:nvSpPr>
        <p:spPr>
          <a:xfrm>
            <a:off x="8187915" y="3479197"/>
            <a:ext cx="190532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ctr">
            <a:spAutoFit/>
          </a:bodyPr>
          <a:lstStyle>
            <a:lvl1pPr>
              <a:defRPr sz="1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x-none" sz="1400" b="1" dirty="0" err="1"/>
              <a:t>Басқару</a:t>
            </a:r>
            <a:r>
              <a:rPr lang="x-none" sz="1400" b="1" dirty="0"/>
              <a:t> </a:t>
            </a:r>
            <a:r>
              <a:rPr lang="x-none" sz="1400" b="1" dirty="0" err="1"/>
              <a:t>қажеттілігі</a:t>
            </a:r>
            <a:r>
              <a:rPr lang="x-none" sz="1400" b="1" dirty="0"/>
              <a:t>; </a:t>
            </a:r>
            <a:endParaRPr sz="1400" b="1" dirty="0"/>
          </a:p>
        </p:txBody>
      </p:sp>
      <p:sp>
        <p:nvSpPr>
          <p:cNvPr id="2068" name="Title 1"/>
          <p:cNvSpPr txBox="1"/>
          <p:nvPr/>
        </p:nvSpPr>
        <p:spPr>
          <a:xfrm>
            <a:off x="8187915" y="4427401"/>
            <a:ext cx="213936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ctr">
            <a:spAutoFit/>
          </a:bodyPr>
          <a:lstStyle>
            <a:lvl1pPr>
              <a:defRPr sz="1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x-none" sz="1400" b="1" dirty="0" err="1"/>
              <a:t>Тәуелсіздік</a:t>
            </a:r>
            <a:r>
              <a:rPr lang="x-none" sz="1400" b="1" dirty="0"/>
              <a:t> </a:t>
            </a:r>
            <a:r>
              <a:rPr lang="x-none" sz="1400" b="1" dirty="0" err="1"/>
              <a:t>қажеттілігі</a:t>
            </a:r>
            <a:r>
              <a:rPr lang="x-none" sz="1400" b="1" dirty="0"/>
              <a:t>;</a:t>
            </a:r>
            <a:endParaRPr sz="1400" b="1" dirty="0"/>
          </a:p>
        </p:txBody>
      </p:sp>
      <p:sp>
        <p:nvSpPr>
          <p:cNvPr id="2074" name="Oval 28"/>
          <p:cNvSpPr/>
          <p:nvPr/>
        </p:nvSpPr>
        <p:spPr>
          <a:xfrm>
            <a:off x="4410232" y="1508030"/>
            <a:ext cx="712943" cy="71294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75" name="Oval 30"/>
          <p:cNvSpPr/>
          <p:nvPr/>
        </p:nvSpPr>
        <p:spPr>
          <a:xfrm>
            <a:off x="6256343" y="1517859"/>
            <a:ext cx="712943" cy="712941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76" name="Oval 31"/>
          <p:cNvSpPr/>
          <p:nvPr/>
        </p:nvSpPr>
        <p:spPr>
          <a:xfrm>
            <a:off x="4325720" y="3215548"/>
            <a:ext cx="712943" cy="712941"/>
          </a:xfrm>
          <a:prstGeom prst="ellipse">
            <a:avLst/>
          </a:prstGeom>
          <a:solidFill>
            <a:srgbClr val="BFBFBF"/>
          </a:solidFill>
          <a:ln w="12700"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077" name="Oval 32"/>
          <p:cNvSpPr/>
          <p:nvPr/>
        </p:nvSpPr>
        <p:spPr>
          <a:xfrm>
            <a:off x="6117221" y="3258627"/>
            <a:ext cx="712943" cy="712941"/>
          </a:xfrm>
          <a:prstGeom prst="ellipse">
            <a:avLst/>
          </a:prstGeom>
          <a:solidFill>
            <a:srgbClr val="44546A"/>
          </a:solidFill>
          <a:ln w="12700">
            <a:miter lim="400000"/>
          </a:ln>
          <a:effectLst>
            <a:outerShdw blurRad="76200" dir="18900000" rotWithShape="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grpSp>
        <p:nvGrpSpPr>
          <p:cNvPr id="2080" name="Group 33"/>
          <p:cNvGrpSpPr/>
          <p:nvPr/>
        </p:nvGrpSpPr>
        <p:grpSpPr>
          <a:xfrm>
            <a:off x="6302382" y="3398748"/>
            <a:ext cx="457201" cy="400051"/>
            <a:chOff x="0" y="0"/>
            <a:chExt cx="457200" cy="400050"/>
          </a:xfrm>
        </p:grpSpPr>
        <p:sp>
          <p:nvSpPr>
            <p:cNvPr id="2078" name="Freeform 104"/>
            <p:cNvSpPr/>
            <p:nvPr/>
          </p:nvSpPr>
          <p:spPr>
            <a:xfrm>
              <a:off x="71438" y="71438"/>
              <a:ext cx="165101" cy="10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1" y="0"/>
                  </a:moveTo>
                  <a:lnTo>
                    <a:pt x="19570" y="80"/>
                  </a:lnTo>
                  <a:lnTo>
                    <a:pt x="18529" y="80"/>
                  </a:lnTo>
                  <a:lnTo>
                    <a:pt x="17540" y="240"/>
                  </a:lnTo>
                  <a:lnTo>
                    <a:pt x="16499" y="400"/>
                  </a:lnTo>
                  <a:lnTo>
                    <a:pt x="15510" y="640"/>
                  </a:lnTo>
                  <a:lnTo>
                    <a:pt x="14573" y="960"/>
                  </a:lnTo>
                  <a:lnTo>
                    <a:pt x="13585" y="1280"/>
                  </a:lnTo>
                  <a:lnTo>
                    <a:pt x="12700" y="1600"/>
                  </a:lnTo>
                  <a:lnTo>
                    <a:pt x="11815" y="2080"/>
                  </a:lnTo>
                  <a:lnTo>
                    <a:pt x="10878" y="2480"/>
                  </a:lnTo>
                  <a:lnTo>
                    <a:pt x="9993" y="2960"/>
                  </a:lnTo>
                  <a:lnTo>
                    <a:pt x="9213" y="3520"/>
                  </a:lnTo>
                  <a:lnTo>
                    <a:pt x="8380" y="4000"/>
                  </a:lnTo>
                  <a:lnTo>
                    <a:pt x="7599" y="4640"/>
                  </a:lnTo>
                  <a:lnTo>
                    <a:pt x="6870" y="5360"/>
                  </a:lnTo>
                  <a:lnTo>
                    <a:pt x="6090" y="5920"/>
                  </a:lnTo>
                  <a:lnTo>
                    <a:pt x="5465" y="6720"/>
                  </a:lnTo>
                  <a:lnTo>
                    <a:pt x="4788" y="7440"/>
                  </a:lnTo>
                  <a:lnTo>
                    <a:pt x="4164" y="8160"/>
                  </a:lnTo>
                  <a:lnTo>
                    <a:pt x="3591" y="8960"/>
                  </a:lnTo>
                  <a:lnTo>
                    <a:pt x="3019" y="9840"/>
                  </a:lnTo>
                  <a:lnTo>
                    <a:pt x="2498" y="10560"/>
                  </a:lnTo>
                  <a:lnTo>
                    <a:pt x="2082" y="11440"/>
                  </a:lnTo>
                  <a:lnTo>
                    <a:pt x="1666" y="12400"/>
                  </a:lnTo>
                  <a:lnTo>
                    <a:pt x="1301" y="13280"/>
                  </a:lnTo>
                  <a:lnTo>
                    <a:pt x="937" y="14240"/>
                  </a:lnTo>
                  <a:lnTo>
                    <a:pt x="416" y="16160"/>
                  </a:lnTo>
                  <a:lnTo>
                    <a:pt x="260" y="17200"/>
                  </a:lnTo>
                  <a:lnTo>
                    <a:pt x="104" y="18080"/>
                  </a:lnTo>
                  <a:lnTo>
                    <a:pt x="0" y="20160"/>
                  </a:lnTo>
                  <a:lnTo>
                    <a:pt x="52" y="20480"/>
                  </a:lnTo>
                  <a:lnTo>
                    <a:pt x="156" y="20960"/>
                  </a:lnTo>
                  <a:lnTo>
                    <a:pt x="260" y="21120"/>
                  </a:lnTo>
                  <a:lnTo>
                    <a:pt x="416" y="21280"/>
                  </a:lnTo>
                  <a:lnTo>
                    <a:pt x="573" y="21520"/>
                  </a:lnTo>
                  <a:lnTo>
                    <a:pt x="781" y="21600"/>
                  </a:lnTo>
                  <a:lnTo>
                    <a:pt x="1093" y="21600"/>
                  </a:lnTo>
                  <a:lnTo>
                    <a:pt x="1301" y="21520"/>
                  </a:lnTo>
                  <a:lnTo>
                    <a:pt x="1457" y="21280"/>
                  </a:lnTo>
                  <a:lnTo>
                    <a:pt x="1613" y="21120"/>
                  </a:lnTo>
                  <a:lnTo>
                    <a:pt x="1718" y="20960"/>
                  </a:lnTo>
                  <a:lnTo>
                    <a:pt x="1822" y="20480"/>
                  </a:lnTo>
                  <a:lnTo>
                    <a:pt x="1874" y="20160"/>
                  </a:lnTo>
                  <a:lnTo>
                    <a:pt x="1874" y="19360"/>
                  </a:lnTo>
                  <a:lnTo>
                    <a:pt x="1978" y="18480"/>
                  </a:lnTo>
                  <a:lnTo>
                    <a:pt x="2290" y="16720"/>
                  </a:lnTo>
                  <a:lnTo>
                    <a:pt x="2446" y="15920"/>
                  </a:lnTo>
                  <a:lnTo>
                    <a:pt x="2759" y="15200"/>
                  </a:lnTo>
                  <a:lnTo>
                    <a:pt x="3019" y="14320"/>
                  </a:lnTo>
                  <a:lnTo>
                    <a:pt x="3435" y="13520"/>
                  </a:lnTo>
                  <a:lnTo>
                    <a:pt x="3800" y="12880"/>
                  </a:lnTo>
                  <a:lnTo>
                    <a:pt x="4216" y="12080"/>
                  </a:lnTo>
                  <a:lnTo>
                    <a:pt x="4632" y="11360"/>
                  </a:lnTo>
                  <a:lnTo>
                    <a:pt x="5153" y="10560"/>
                  </a:lnTo>
                  <a:lnTo>
                    <a:pt x="5725" y="10000"/>
                  </a:lnTo>
                  <a:lnTo>
                    <a:pt x="6298" y="9280"/>
                  </a:lnTo>
                  <a:lnTo>
                    <a:pt x="6870" y="8720"/>
                  </a:lnTo>
                  <a:lnTo>
                    <a:pt x="7547" y="8080"/>
                  </a:lnTo>
                  <a:lnTo>
                    <a:pt x="8120" y="7520"/>
                  </a:lnTo>
                  <a:lnTo>
                    <a:pt x="8848" y="6880"/>
                  </a:lnTo>
                  <a:lnTo>
                    <a:pt x="9525" y="6400"/>
                  </a:lnTo>
                  <a:lnTo>
                    <a:pt x="10253" y="5920"/>
                  </a:lnTo>
                  <a:lnTo>
                    <a:pt x="11867" y="4960"/>
                  </a:lnTo>
                  <a:lnTo>
                    <a:pt x="13480" y="4320"/>
                  </a:lnTo>
                  <a:lnTo>
                    <a:pt x="14313" y="3920"/>
                  </a:lnTo>
                  <a:lnTo>
                    <a:pt x="15146" y="3680"/>
                  </a:lnTo>
                  <a:lnTo>
                    <a:pt x="16083" y="3440"/>
                  </a:lnTo>
                  <a:lnTo>
                    <a:pt x="17853" y="3120"/>
                  </a:lnTo>
                  <a:lnTo>
                    <a:pt x="18789" y="2960"/>
                  </a:lnTo>
                  <a:lnTo>
                    <a:pt x="19674" y="2880"/>
                  </a:lnTo>
                  <a:lnTo>
                    <a:pt x="20611" y="2880"/>
                  </a:lnTo>
                  <a:lnTo>
                    <a:pt x="20767" y="2800"/>
                  </a:lnTo>
                  <a:lnTo>
                    <a:pt x="20975" y="2720"/>
                  </a:lnTo>
                  <a:lnTo>
                    <a:pt x="21132" y="2640"/>
                  </a:lnTo>
                  <a:lnTo>
                    <a:pt x="21288" y="2480"/>
                  </a:lnTo>
                  <a:lnTo>
                    <a:pt x="21392" y="2240"/>
                  </a:lnTo>
                  <a:lnTo>
                    <a:pt x="21444" y="1920"/>
                  </a:lnTo>
                  <a:lnTo>
                    <a:pt x="21496" y="1680"/>
                  </a:lnTo>
                  <a:lnTo>
                    <a:pt x="21600" y="1440"/>
                  </a:lnTo>
                  <a:lnTo>
                    <a:pt x="21496" y="1200"/>
                  </a:lnTo>
                  <a:lnTo>
                    <a:pt x="21444" y="800"/>
                  </a:lnTo>
                  <a:lnTo>
                    <a:pt x="21392" y="640"/>
                  </a:lnTo>
                  <a:lnTo>
                    <a:pt x="21288" y="400"/>
                  </a:lnTo>
                  <a:lnTo>
                    <a:pt x="21132" y="240"/>
                  </a:lnTo>
                  <a:lnTo>
                    <a:pt x="20975" y="160"/>
                  </a:lnTo>
                  <a:lnTo>
                    <a:pt x="20767" y="80"/>
                  </a:lnTo>
                  <a:lnTo>
                    <a:pt x="20611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79" name="Freeform 105"/>
            <p:cNvSpPr/>
            <p:nvPr/>
          </p:nvSpPr>
          <p:spPr>
            <a:xfrm>
              <a:off x="0" y="0"/>
              <a:ext cx="457200" cy="40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971"/>
                  </a:moveTo>
                  <a:lnTo>
                    <a:pt x="9862" y="16929"/>
                  </a:lnTo>
                  <a:lnTo>
                    <a:pt x="9394" y="16886"/>
                  </a:lnTo>
                  <a:lnTo>
                    <a:pt x="8925" y="16800"/>
                  </a:lnTo>
                  <a:lnTo>
                    <a:pt x="8812" y="16779"/>
                  </a:lnTo>
                  <a:lnTo>
                    <a:pt x="8719" y="16779"/>
                  </a:lnTo>
                  <a:lnTo>
                    <a:pt x="8569" y="16800"/>
                  </a:lnTo>
                  <a:lnTo>
                    <a:pt x="8269" y="16886"/>
                  </a:lnTo>
                  <a:lnTo>
                    <a:pt x="8156" y="16950"/>
                  </a:lnTo>
                  <a:lnTo>
                    <a:pt x="8006" y="17014"/>
                  </a:lnTo>
                  <a:lnTo>
                    <a:pt x="7894" y="17100"/>
                  </a:lnTo>
                  <a:lnTo>
                    <a:pt x="7669" y="17357"/>
                  </a:lnTo>
                  <a:lnTo>
                    <a:pt x="7538" y="17529"/>
                  </a:lnTo>
                  <a:lnTo>
                    <a:pt x="7369" y="17743"/>
                  </a:lnTo>
                  <a:lnTo>
                    <a:pt x="7144" y="18000"/>
                  </a:lnTo>
                  <a:lnTo>
                    <a:pt x="6900" y="18236"/>
                  </a:lnTo>
                  <a:lnTo>
                    <a:pt x="6600" y="18514"/>
                  </a:lnTo>
                  <a:lnTo>
                    <a:pt x="6281" y="18771"/>
                  </a:lnTo>
                  <a:lnTo>
                    <a:pt x="5944" y="19050"/>
                  </a:lnTo>
                  <a:lnTo>
                    <a:pt x="5606" y="19307"/>
                  </a:lnTo>
                  <a:lnTo>
                    <a:pt x="5775" y="18771"/>
                  </a:lnTo>
                  <a:lnTo>
                    <a:pt x="5925" y="18214"/>
                  </a:lnTo>
                  <a:lnTo>
                    <a:pt x="5981" y="17936"/>
                  </a:lnTo>
                  <a:lnTo>
                    <a:pt x="6056" y="17336"/>
                  </a:lnTo>
                  <a:lnTo>
                    <a:pt x="6056" y="17057"/>
                  </a:lnTo>
                  <a:lnTo>
                    <a:pt x="6094" y="16971"/>
                  </a:lnTo>
                  <a:lnTo>
                    <a:pt x="6094" y="16907"/>
                  </a:lnTo>
                  <a:lnTo>
                    <a:pt x="6019" y="16479"/>
                  </a:lnTo>
                  <a:lnTo>
                    <a:pt x="5962" y="16307"/>
                  </a:lnTo>
                  <a:lnTo>
                    <a:pt x="5888" y="16114"/>
                  </a:lnTo>
                  <a:lnTo>
                    <a:pt x="5775" y="15921"/>
                  </a:lnTo>
                  <a:lnTo>
                    <a:pt x="5662" y="15793"/>
                  </a:lnTo>
                  <a:lnTo>
                    <a:pt x="5494" y="15643"/>
                  </a:lnTo>
                  <a:lnTo>
                    <a:pt x="5344" y="15536"/>
                  </a:lnTo>
                  <a:lnTo>
                    <a:pt x="4894" y="15257"/>
                  </a:lnTo>
                  <a:lnTo>
                    <a:pt x="4462" y="14957"/>
                  </a:lnTo>
                  <a:lnTo>
                    <a:pt x="4031" y="14636"/>
                  </a:lnTo>
                  <a:lnTo>
                    <a:pt x="3319" y="13950"/>
                  </a:lnTo>
                  <a:lnTo>
                    <a:pt x="2981" y="13564"/>
                  </a:lnTo>
                  <a:lnTo>
                    <a:pt x="2681" y="13179"/>
                  </a:lnTo>
                  <a:lnTo>
                    <a:pt x="2419" y="12793"/>
                  </a:lnTo>
                  <a:lnTo>
                    <a:pt x="2175" y="12364"/>
                  </a:lnTo>
                  <a:lnTo>
                    <a:pt x="1950" y="11957"/>
                  </a:lnTo>
                  <a:lnTo>
                    <a:pt x="1762" y="11507"/>
                  </a:lnTo>
                  <a:lnTo>
                    <a:pt x="1631" y="11079"/>
                  </a:lnTo>
                  <a:lnTo>
                    <a:pt x="1500" y="10629"/>
                  </a:lnTo>
                  <a:lnTo>
                    <a:pt x="1425" y="10157"/>
                  </a:lnTo>
                  <a:lnTo>
                    <a:pt x="1369" y="9729"/>
                  </a:lnTo>
                  <a:lnTo>
                    <a:pt x="1350" y="9257"/>
                  </a:lnTo>
                  <a:lnTo>
                    <a:pt x="1369" y="8850"/>
                  </a:lnTo>
                  <a:lnTo>
                    <a:pt x="1406" y="8486"/>
                  </a:lnTo>
                  <a:lnTo>
                    <a:pt x="1462" y="8079"/>
                  </a:lnTo>
                  <a:lnTo>
                    <a:pt x="1556" y="7693"/>
                  </a:lnTo>
                  <a:lnTo>
                    <a:pt x="1650" y="7329"/>
                  </a:lnTo>
                  <a:lnTo>
                    <a:pt x="1762" y="6964"/>
                  </a:lnTo>
                  <a:lnTo>
                    <a:pt x="1931" y="6600"/>
                  </a:lnTo>
                  <a:lnTo>
                    <a:pt x="2269" y="5914"/>
                  </a:lnTo>
                  <a:lnTo>
                    <a:pt x="2719" y="5271"/>
                  </a:lnTo>
                  <a:lnTo>
                    <a:pt x="2962" y="4929"/>
                  </a:lnTo>
                  <a:lnTo>
                    <a:pt x="3225" y="4629"/>
                  </a:lnTo>
                  <a:lnTo>
                    <a:pt x="3506" y="4350"/>
                  </a:lnTo>
                  <a:lnTo>
                    <a:pt x="3825" y="4071"/>
                  </a:lnTo>
                  <a:lnTo>
                    <a:pt x="4125" y="3793"/>
                  </a:lnTo>
                  <a:lnTo>
                    <a:pt x="4444" y="3557"/>
                  </a:lnTo>
                  <a:lnTo>
                    <a:pt x="4781" y="3300"/>
                  </a:lnTo>
                  <a:lnTo>
                    <a:pt x="5156" y="3086"/>
                  </a:lnTo>
                  <a:lnTo>
                    <a:pt x="5512" y="2850"/>
                  </a:lnTo>
                  <a:lnTo>
                    <a:pt x="5906" y="2679"/>
                  </a:lnTo>
                  <a:lnTo>
                    <a:pt x="6300" y="2486"/>
                  </a:lnTo>
                  <a:lnTo>
                    <a:pt x="6712" y="2293"/>
                  </a:lnTo>
                  <a:lnTo>
                    <a:pt x="7125" y="2143"/>
                  </a:lnTo>
                  <a:lnTo>
                    <a:pt x="7556" y="1993"/>
                  </a:lnTo>
                  <a:lnTo>
                    <a:pt x="7988" y="1886"/>
                  </a:lnTo>
                  <a:lnTo>
                    <a:pt x="8438" y="1800"/>
                  </a:lnTo>
                  <a:lnTo>
                    <a:pt x="8906" y="1693"/>
                  </a:lnTo>
                  <a:lnTo>
                    <a:pt x="9356" y="1629"/>
                  </a:lnTo>
                  <a:lnTo>
                    <a:pt x="9825" y="1586"/>
                  </a:lnTo>
                  <a:lnTo>
                    <a:pt x="10800" y="1543"/>
                  </a:lnTo>
                  <a:lnTo>
                    <a:pt x="11775" y="1586"/>
                  </a:lnTo>
                  <a:lnTo>
                    <a:pt x="12244" y="1629"/>
                  </a:lnTo>
                  <a:lnTo>
                    <a:pt x="12712" y="1693"/>
                  </a:lnTo>
                  <a:lnTo>
                    <a:pt x="13144" y="1800"/>
                  </a:lnTo>
                  <a:lnTo>
                    <a:pt x="13594" y="1886"/>
                  </a:lnTo>
                  <a:lnTo>
                    <a:pt x="14044" y="1993"/>
                  </a:lnTo>
                  <a:lnTo>
                    <a:pt x="14475" y="2143"/>
                  </a:lnTo>
                  <a:lnTo>
                    <a:pt x="14888" y="2293"/>
                  </a:lnTo>
                  <a:lnTo>
                    <a:pt x="15712" y="2679"/>
                  </a:lnTo>
                  <a:lnTo>
                    <a:pt x="16088" y="2850"/>
                  </a:lnTo>
                  <a:lnTo>
                    <a:pt x="16444" y="3086"/>
                  </a:lnTo>
                  <a:lnTo>
                    <a:pt x="16819" y="3300"/>
                  </a:lnTo>
                  <a:lnTo>
                    <a:pt x="17138" y="3557"/>
                  </a:lnTo>
                  <a:lnTo>
                    <a:pt x="17494" y="3793"/>
                  </a:lnTo>
                  <a:lnTo>
                    <a:pt x="18094" y="4350"/>
                  </a:lnTo>
                  <a:lnTo>
                    <a:pt x="18375" y="4629"/>
                  </a:lnTo>
                  <a:lnTo>
                    <a:pt x="18638" y="4929"/>
                  </a:lnTo>
                  <a:lnTo>
                    <a:pt x="18881" y="5271"/>
                  </a:lnTo>
                  <a:lnTo>
                    <a:pt x="19106" y="5593"/>
                  </a:lnTo>
                  <a:lnTo>
                    <a:pt x="19312" y="5914"/>
                  </a:lnTo>
                  <a:lnTo>
                    <a:pt x="19519" y="6257"/>
                  </a:lnTo>
                  <a:lnTo>
                    <a:pt x="19669" y="6600"/>
                  </a:lnTo>
                  <a:lnTo>
                    <a:pt x="19819" y="6964"/>
                  </a:lnTo>
                  <a:lnTo>
                    <a:pt x="19950" y="7329"/>
                  </a:lnTo>
                  <a:lnTo>
                    <a:pt x="20062" y="7693"/>
                  </a:lnTo>
                  <a:lnTo>
                    <a:pt x="20138" y="8079"/>
                  </a:lnTo>
                  <a:lnTo>
                    <a:pt x="20194" y="8486"/>
                  </a:lnTo>
                  <a:lnTo>
                    <a:pt x="20231" y="8850"/>
                  </a:lnTo>
                  <a:lnTo>
                    <a:pt x="20269" y="9257"/>
                  </a:lnTo>
                  <a:lnTo>
                    <a:pt x="20231" y="9664"/>
                  </a:lnTo>
                  <a:lnTo>
                    <a:pt x="20194" y="10050"/>
                  </a:lnTo>
                  <a:lnTo>
                    <a:pt x="20138" y="10414"/>
                  </a:lnTo>
                  <a:lnTo>
                    <a:pt x="20062" y="10821"/>
                  </a:lnTo>
                  <a:lnTo>
                    <a:pt x="19950" y="11186"/>
                  </a:lnTo>
                  <a:lnTo>
                    <a:pt x="19819" y="11550"/>
                  </a:lnTo>
                  <a:lnTo>
                    <a:pt x="19669" y="11893"/>
                  </a:lnTo>
                  <a:lnTo>
                    <a:pt x="19519" y="12257"/>
                  </a:lnTo>
                  <a:lnTo>
                    <a:pt x="19312" y="12600"/>
                  </a:lnTo>
                  <a:lnTo>
                    <a:pt x="19106" y="12921"/>
                  </a:lnTo>
                  <a:lnTo>
                    <a:pt x="18881" y="13243"/>
                  </a:lnTo>
                  <a:lnTo>
                    <a:pt x="18638" y="13564"/>
                  </a:lnTo>
                  <a:lnTo>
                    <a:pt x="18375" y="13864"/>
                  </a:lnTo>
                  <a:lnTo>
                    <a:pt x="18094" y="14143"/>
                  </a:lnTo>
                  <a:lnTo>
                    <a:pt x="17794" y="14443"/>
                  </a:lnTo>
                  <a:lnTo>
                    <a:pt x="17494" y="14700"/>
                  </a:lnTo>
                  <a:lnTo>
                    <a:pt x="17138" y="14957"/>
                  </a:lnTo>
                  <a:lnTo>
                    <a:pt x="16819" y="15214"/>
                  </a:lnTo>
                  <a:lnTo>
                    <a:pt x="16444" y="15450"/>
                  </a:lnTo>
                  <a:lnTo>
                    <a:pt x="16088" y="15643"/>
                  </a:lnTo>
                  <a:lnTo>
                    <a:pt x="15712" y="15857"/>
                  </a:lnTo>
                  <a:lnTo>
                    <a:pt x="15300" y="16050"/>
                  </a:lnTo>
                  <a:lnTo>
                    <a:pt x="14888" y="16200"/>
                  </a:lnTo>
                  <a:lnTo>
                    <a:pt x="14475" y="16371"/>
                  </a:lnTo>
                  <a:lnTo>
                    <a:pt x="14044" y="16500"/>
                  </a:lnTo>
                  <a:lnTo>
                    <a:pt x="13594" y="16629"/>
                  </a:lnTo>
                  <a:lnTo>
                    <a:pt x="13144" y="16714"/>
                  </a:lnTo>
                  <a:lnTo>
                    <a:pt x="12712" y="16800"/>
                  </a:lnTo>
                  <a:lnTo>
                    <a:pt x="12244" y="16886"/>
                  </a:lnTo>
                  <a:lnTo>
                    <a:pt x="11775" y="16929"/>
                  </a:lnTo>
                  <a:lnTo>
                    <a:pt x="10800" y="16971"/>
                  </a:lnTo>
                  <a:close/>
                  <a:moveTo>
                    <a:pt x="10800" y="0"/>
                  </a:moveTo>
                  <a:lnTo>
                    <a:pt x="10238" y="0"/>
                  </a:lnTo>
                  <a:lnTo>
                    <a:pt x="9694" y="64"/>
                  </a:lnTo>
                  <a:lnTo>
                    <a:pt x="9169" y="107"/>
                  </a:lnTo>
                  <a:lnTo>
                    <a:pt x="8625" y="193"/>
                  </a:lnTo>
                  <a:lnTo>
                    <a:pt x="8119" y="279"/>
                  </a:lnTo>
                  <a:lnTo>
                    <a:pt x="7575" y="429"/>
                  </a:lnTo>
                  <a:lnTo>
                    <a:pt x="7069" y="557"/>
                  </a:lnTo>
                  <a:lnTo>
                    <a:pt x="6131" y="900"/>
                  </a:lnTo>
                  <a:lnTo>
                    <a:pt x="5194" y="1329"/>
                  </a:lnTo>
                  <a:lnTo>
                    <a:pt x="4762" y="1586"/>
                  </a:lnTo>
                  <a:lnTo>
                    <a:pt x="4350" y="1843"/>
                  </a:lnTo>
                  <a:lnTo>
                    <a:pt x="3525" y="2400"/>
                  </a:lnTo>
                  <a:lnTo>
                    <a:pt x="2456" y="3364"/>
                  </a:lnTo>
                  <a:lnTo>
                    <a:pt x="2138" y="3707"/>
                  </a:lnTo>
                  <a:lnTo>
                    <a:pt x="1856" y="4071"/>
                  </a:lnTo>
                  <a:lnTo>
                    <a:pt x="1575" y="4457"/>
                  </a:lnTo>
                  <a:lnTo>
                    <a:pt x="1312" y="4843"/>
                  </a:lnTo>
                  <a:lnTo>
                    <a:pt x="1069" y="5229"/>
                  </a:lnTo>
                  <a:lnTo>
                    <a:pt x="844" y="5657"/>
                  </a:lnTo>
                  <a:lnTo>
                    <a:pt x="656" y="6064"/>
                  </a:lnTo>
                  <a:lnTo>
                    <a:pt x="488" y="6514"/>
                  </a:lnTo>
                  <a:lnTo>
                    <a:pt x="338" y="6943"/>
                  </a:lnTo>
                  <a:lnTo>
                    <a:pt x="206" y="7393"/>
                  </a:lnTo>
                  <a:lnTo>
                    <a:pt x="131" y="7843"/>
                  </a:lnTo>
                  <a:lnTo>
                    <a:pt x="56" y="8314"/>
                  </a:lnTo>
                  <a:lnTo>
                    <a:pt x="0" y="8786"/>
                  </a:lnTo>
                  <a:lnTo>
                    <a:pt x="0" y="9536"/>
                  </a:lnTo>
                  <a:lnTo>
                    <a:pt x="38" y="9836"/>
                  </a:lnTo>
                  <a:lnTo>
                    <a:pt x="56" y="10136"/>
                  </a:lnTo>
                  <a:lnTo>
                    <a:pt x="94" y="10414"/>
                  </a:lnTo>
                  <a:lnTo>
                    <a:pt x="131" y="10714"/>
                  </a:lnTo>
                  <a:lnTo>
                    <a:pt x="244" y="11271"/>
                  </a:lnTo>
                  <a:lnTo>
                    <a:pt x="338" y="11550"/>
                  </a:lnTo>
                  <a:lnTo>
                    <a:pt x="506" y="12107"/>
                  </a:lnTo>
                  <a:lnTo>
                    <a:pt x="731" y="12643"/>
                  </a:lnTo>
                  <a:lnTo>
                    <a:pt x="994" y="13157"/>
                  </a:lnTo>
                  <a:lnTo>
                    <a:pt x="1294" y="13671"/>
                  </a:lnTo>
                  <a:lnTo>
                    <a:pt x="1631" y="14121"/>
                  </a:lnTo>
                  <a:lnTo>
                    <a:pt x="1969" y="14593"/>
                  </a:lnTo>
                  <a:lnTo>
                    <a:pt x="2362" y="15021"/>
                  </a:lnTo>
                  <a:lnTo>
                    <a:pt x="2775" y="15471"/>
                  </a:lnTo>
                  <a:lnTo>
                    <a:pt x="3225" y="15857"/>
                  </a:lnTo>
                  <a:lnTo>
                    <a:pt x="4200" y="16586"/>
                  </a:lnTo>
                  <a:lnTo>
                    <a:pt x="4725" y="16907"/>
                  </a:lnTo>
                  <a:lnTo>
                    <a:pt x="4725" y="16971"/>
                  </a:lnTo>
                  <a:lnTo>
                    <a:pt x="4688" y="17486"/>
                  </a:lnTo>
                  <a:lnTo>
                    <a:pt x="4650" y="17764"/>
                  </a:lnTo>
                  <a:lnTo>
                    <a:pt x="4594" y="18021"/>
                  </a:lnTo>
                  <a:lnTo>
                    <a:pt x="4425" y="18514"/>
                  </a:lnTo>
                  <a:lnTo>
                    <a:pt x="4219" y="19029"/>
                  </a:lnTo>
                  <a:lnTo>
                    <a:pt x="4012" y="19500"/>
                  </a:lnTo>
                  <a:lnTo>
                    <a:pt x="3788" y="19907"/>
                  </a:lnTo>
                  <a:lnTo>
                    <a:pt x="3600" y="20314"/>
                  </a:lnTo>
                  <a:lnTo>
                    <a:pt x="3431" y="20636"/>
                  </a:lnTo>
                  <a:lnTo>
                    <a:pt x="3394" y="20743"/>
                  </a:lnTo>
                  <a:lnTo>
                    <a:pt x="3375" y="20914"/>
                  </a:lnTo>
                  <a:lnTo>
                    <a:pt x="3394" y="21043"/>
                  </a:lnTo>
                  <a:lnTo>
                    <a:pt x="3431" y="21150"/>
                  </a:lnTo>
                  <a:lnTo>
                    <a:pt x="3469" y="21300"/>
                  </a:lnTo>
                  <a:lnTo>
                    <a:pt x="3544" y="21386"/>
                  </a:lnTo>
                  <a:lnTo>
                    <a:pt x="3656" y="21493"/>
                  </a:lnTo>
                  <a:lnTo>
                    <a:pt x="3750" y="21536"/>
                  </a:lnTo>
                  <a:lnTo>
                    <a:pt x="3862" y="21579"/>
                  </a:lnTo>
                  <a:lnTo>
                    <a:pt x="3975" y="21600"/>
                  </a:lnTo>
                  <a:lnTo>
                    <a:pt x="4106" y="21600"/>
                  </a:lnTo>
                  <a:lnTo>
                    <a:pt x="4162" y="21579"/>
                  </a:lnTo>
                  <a:lnTo>
                    <a:pt x="4538" y="21493"/>
                  </a:lnTo>
                  <a:lnTo>
                    <a:pt x="4950" y="21364"/>
                  </a:lnTo>
                  <a:lnTo>
                    <a:pt x="5306" y="21214"/>
                  </a:lnTo>
                  <a:lnTo>
                    <a:pt x="5700" y="21000"/>
                  </a:lnTo>
                  <a:lnTo>
                    <a:pt x="6056" y="20786"/>
                  </a:lnTo>
                  <a:lnTo>
                    <a:pt x="6412" y="20550"/>
                  </a:lnTo>
                  <a:lnTo>
                    <a:pt x="6731" y="20314"/>
                  </a:lnTo>
                  <a:lnTo>
                    <a:pt x="7369" y="19800"/>
                  </a:lnTo>
                  <a:lnTo>
                    <a:pt x="7894" y="19286"/>
                  </a:lnTo>
                  <a:lnTo>
                    <a:pt x="8119" y="19050"/>
                  </a:lnTo>
                  <a:lnTo>
                    <a:pt x="8475" y="18643"/>
                  </a:lnTo>
                  <a:lnTo>
                    <a:pt x="8719" y="18343"/>
                  </a:lnTo>
                  <a:lnTo>
                    <a:pt x="9225" y="18407"/>
                  </a:lnTo>
                  <a:lnTo>
                    <a:pt x="9750" y="18471"/>
                  </a:lnTo>
                  <a:lnTo>
                    <a:pt x="10800" y="18514"/>
                  </a:lnTo>
                  <a:lnTo>
                    <a:pt x="11344" y="18493"/>
                  </a:lnTo>
                  <a:lnTo>
                    <a:pt x="11888" y="18450"/>
                  </a:lnTo>
                  <a:lnTo>
                    <a:pt x="12450" y="18407"/>
                  </a:lnTo>
                  <a:lnTo>
                    <a:pt x="12975" y="18321"/>
                  </a:lnTo>
                  <a:lnTo>
                    <a:pt x="13500" y="18214"/>
                  </a:lnTo>
                  <a:lnTo>
                    <a:pt x="14006" y="18107"/>
                  </a:lnTo>
                  <a:lnTo>
                    <a:pt x="14512" y="17936"/>
                  </a:lnTo>
                  <a:lnTo>
                    <a:pt x="15000" y="17786"/>
                  </a:lnTo>
                  <a:lnTo>
                    <a:pt x="15488" y="17593"/>
                  </a:lnTo>
                  <a:lnTo>
                    <a:pt x="15938" y="17379"/>
                  </a:lnTo>
                  <a:lnTo>
                    <a:pt x="16388" y="17186"/>
                  </a:lnTo>
                  <a:lnTo>
                    <a:pt x="16838" y="16929"/>
                  </a:lnTo>
                  <a:lnTo>
                    <a:pt x="17269" y="16671"/>
                  </a:lnTo>
                  <a:lnTo>
                    <a:pt x="18056" y="16114"/>
                  </a:lnTo>
                  <a:lnTo>
                    <a:pt x="18806" y="15471"/>
                  </a:lnTo>
                  <a:lnTo>
                    <a:pt x="19125" y="15150"/>
                  </a:lnTo>
                  <a:lnTo>
                    <a:pt x="19762" y="14421"/>
                  </a:lnTo>
                  <a:lnTo>
                    <a:pt x="20044" y="14057"/>
                  </a:lnTo>
                  <a:lnTo>
                    <a:pt x="20306" y="13671"/>
                  </a:lnTo>
                  <a:lnTo>
                    <a:pt x="20550" y="13264"/>
                  </a:lnTo>
                  <a:lnTo>
                    <a:pt x="20738" y="12857"/>
                  </a:lnTo>
                  <a:lnTo>
                    <a:pt x="20944" y="12429"/>
                  </a:lnTo>
                  <a:lnTo>
                    <a:pt x="21112" y="12000"/>
                  </a:lnTo>
                  <a:lnTo>
                    <a:pt x="21244" y="11571"/>
                  </a:lnTo>
                  <a:lnTo>
                    <a:pt x="21375" y="11121"/>
                  </a:lnTo>
                  <a:lnTo>
                    <a:pt x="21469" y="10650"/>
                  </a:lnTo>
                  <a:lnTo>
                    <a:pt x="21544" y="10200"/>
                  </a:lnTo>
                  <a:lnTo>
                    <a:pt x="21581" y="9729"/>
                  </a:lnTo>
                  <a:lnTo>
                    <a:pt x="21600" y="9257"/>
                  </a:lnTo>
                  <a:lnTo>
                    <a:pt x="21581" y="8786"/>
                  </a:lnTo>
                  <a:lnTo>
                    <a:pt x="21544" y="8314"/>
                  </a:lnTo>
                  <a:lnTo>
                    <a:pt x="21469" y="7843"/>
                  </a:lnTo>
                  <a:lnTo>
                    <a:pt x="21375" y="7393"/>
                  </a:lnTo>
                  <a:lnTo>
                    <a:pt x="21244" y="6943"/>
                  </a:lnTo>
                  <a:lnTo>
                    <a:pt x="21112" y="6514"/>
                  </a:lnTo>
                  <a:lnTo>
                    <a:pt x="20944" y="6064"/>
                  </a:lnTo>
                  <a:lnTo>
                    <a:pt x="20738" y="5657"/>
                  </a:lnTo>
                  <a:lnTo>
                    <a:pt x="20550" y="5229"/>
                  </a:lnTo>
                  <a:lnTo>
                    <a:pt x="20306" y="4843"/>
                  </a:lnTo>
                  <a:lnTo>
                    <a:pt x="20044" y="4457"/>
                  </a:lnTo>
                  <a:lnTo>
                    <a:pt x="19762" y="4071"/>
                  </a:lnTo>
                  <a:lnTo>
                    <a:pt x="19444" y="3707"/>
                  </a:lnTo>
                  <a:lnTo>
                    <a:pt x="19125" y="3364"/>
                  </a:lnTo>
                  <a:lnTo>
                    <a:pt x="18806" y="3043"/>
                  </a:lnTo>
                  <a:lnTo>
                    <a:pt x="18056" y="2400"/>
                  </a:lnTo>
                  <a:lnTo>
                    <a:pt x="17269" y="1843"/>
                  </a:lnTo>
                  <a:lnTo>
                    <a:pt x="16838" y="1586"/>
                  </a:lnTo>
                  <a:lnTo>
                    <a:pt x="16388" y="1329"/>
                  </a:lnTo>
                  <a:lnTo>
                    <a:pt x="15488" y="900"/>
                  </a:lnTo>
                  <a:lnTo>
                    <a:pt x="14512" y="557"/>
                  </a:lnTo>
                  <a:lnTo>
                    <a:pt x="14006" y="429"/>
                  </a:lnTo>
                  <a:lnTo>
                    <a:pt x="13500" y="279"/>
                  </a:lnTo>
                  <a:lnTo>
                    <a:pt x="12450" y="107"/>
                  </a:lnTo>
                  <a:lnTo>
                    <a:pt x="11888" y="64"/>
                  </a:lnTo>
                  <a:lnTo>
                    <a:pt x="11344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83" name="Group 36"/>
          <p:cNvGrpSpPr/>
          <p:nvPr/>
        </p:nvGrpSpPr>
        <p:grpSpPr>
          <a:xfrm>
            <a:off x="4505332" y="3357473"/>
            <a:ext cx="342901" cy="457201"/>
            <a:chOff x="0" y="0"/>
            <a:chExt cx="342900" cy="457200"/>
          </a:xfrm>
        </p:grpSpPr>
        <p:sp>
          <p:nvSpPr>
            <p:cNvPr id="2081" name="Freeform 109"/>
            <p:cNvSpPr/>
            <p:nvPr/>
          </p:nvSpPr>
          <p:spPr>
            <a:xfrm>
              <a:off x="85725" y="82550"/>
              <a:ext cx="171450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850"/>
                  </a:moveTo>
                  <a:lnTo>
                    <a:pt x="11700" y="1900"/>
                  </a:lnTo>
                  <a:lnTo>
                    <a:pt x="12600" y="2000"/>
                  </a:lnTo>
                  <a:lnTo>
                    <a:pt x="13500" y="2250"/>
                  </a:lnTo>
                  <a:lnTo>
                    <a:pt x="14300" y="2550"/>
                  </a:lnTo>
                  <a:lnTo>
                    <a:pt x="15100" y="2950"/>
                  </a:lnTo>
                  <a:lnTo>
                    <a:pt x="15800" y="3350"/>
                  </a:lnTo>
                  <a:lnTo>
                    <a:pt x="16500" y="3900"/>
                  </a:lnTo>
                  <a:lnTo>
                    <a:pt x="17150" y="4500"/>
                  </a:lnTo>
                  <a:lnTo>
                    <a:pt x="17750" y="5100"/>
                  </a:lnTo>
                  <a:lnTo>
                    <a:pt x="18250" y="5800"/>
                  </a:lnTo>
                  <a:lnTo>
                    <a:pt x="18700" y="6550"/>
                  </a:lnTo>
                  <a:lnTo>
                    <a:pt x="19100" y="7350"/>
                  </a:lnTo>
                  <a:lnTo>
                    <a:pt x="19350" y="8150"/>
                  </a:lnTo>
                  <a:lnTo>
                    <a:pt x="19650" y="9050"/>
                  </a:lnTo>
                  <a:lnTo>
                    <a:pt x="19750" y="9900"/>
                  </a:lnTo>
                  <a:lnTo>
                    <a:pt x="19800" y="10800"/>
                  </a:lnTo>
                  <a:lnTo>
                    <a:pt x="19750" y="11750"/>
                  </a:lnTo>
                  <a:lnTo>
                    <a:pt x="19650" y="12650"/>
                  </a:lnTo>
                  <a:lnTo>
                    <a:pt x="19350" y="13500"/>
                  </a:lnTo>
                  <a:lnTo>
                    <a:pt x="19100" y="14300"/>
                  </a:lnTo>
                  <a:lnTo>
                    <a:pt x="18700" y="15150"/>
                  </a:lnTo>
                  <a:lnTo>
                    <a:pt x="18250" y="15900"/>
                  </a:lnTo>
                  <a:lnTo>
                    <a:pt x="17750" y="16550"/>
                  </a:lnTo>
                  <a:lnTo>
                    <a:pt x="17150" y="17200"/>
                  </a:lnTo>
                  <a:lnTo>
                    <a:pt x="16500" y="17800"/>
                  </a:lnTo>
                  <a:lnTo>
                    <a:pt x="15800" y="18300"/>
                  </a:lnTo>
                  <a:lnTo>
                    <a:pt x="15100" y="18750"/>
                  </a:lnTo>
                  <a:lnTo>
                    <a:pt x="14300" y="19150"/>
                  </a:lnTo>
                  <a:lnTo>
                    <a:pt x="13500" y="19450"/>
                  </a:lnTo>
                  <a:lnTo>
                    <a:pt x="12600" y="19650"/>
                  </a:lnTo>
                  <a:lnTo>
                    <a:pt x="11700" y="19800"/>
                  </a:lnTo>
                  <a:lnTo>
                    <a:pt x="10800" y="19850"/>
                  </a:lnTo>
                  <a:lnTo>
                    <a:pt x="9850" y="19800"/>
                  </a:lnTo>
                  <a:lnTo>
                    <a:pt x="9000" y="19650"/>
                  </a:lnTo>
                  <a:lnTo>
                    <a:pt x="8150" y="19450"/>
                  </a:lnTo>
                  <a:lnTo>
                    <a:pt x="7250" y="19150"/>
                  </a:lnTo>
                  <a:lnTo>
                    <a:pt x="6500" y="18750"/>
                  </a:lnTo>
                  <a:lnTo>
                    <a:pt x="5750" y="18300"/>
                  </a:lnTo>
                  <a:lnTo>
                    <a:pt x="5050" y="17800"/>
                  </a:lnTo>
                  <a:lnTo>
                    <a:pt x="4450" y="17200"/>
                  </a:lnTo>
                  <a:lnTo>
                    <a:pt x="3850" y="16550"/>
                  </a:lnTo>
                  <a:lnTo>
                    <a:pt x="3350" y="15900"/>
                  </a:lnTo>
                  <a:lnTo>
                    <a:pt x="2900" y="15150"/>
                  </a:lnTo>
                  <a:lnTo>
                    <a:pt x="2500" y="14300"/>
                  </a:lnTo>
                  <a:lnTo>
                    <a:pt x="2200" y="13500"/>
                  </a:lnTo>
                  <a:lnTo>
                    <a:pt x="2000" y="12650"/>
                  </a:lnTo>
                  <a:lnTo>
                    <a:pt x="1850" y="11750"/>
                  </a:lnTo>
                  <a:lnTo>
                    <a:pt x="1800" y="10800"/>
                  </a:lnTo>
                  <a:lnTo>
                    <a:pt x="1850" y="9900"/>
                  </a:lnTo>
                  <a:lnTo>
                    <a:pt x="2000" y="9050"/>
                  </a:lnTo>
                  <a:lnTo>
                    <a:pt x="2200" y="8150"/>
                  </a:lnTo>
                  <a:lnTo>
                    <a:pt x="2500" y="7350"/>
                  </a:lnTo>
                  <a:lnTo>
                    <a:pt x="2900" y="6550"/>
                  </a:lnTo>
                  <a:lnTo>
                    <a:pt x="3350" y="5800"/>
                  </a:lnTo>
                  <a:lnTo>
                    <a:pt x="3850" y="5100"/>
                  </a:lnTo>
                  <a:lnTo>
                    <a:pt x="5050" y="3900"/>
                  </a:lnTo>
                  <a:lnTo>
                    <a:pt x="5750" y="3350"/>
                  </a:lnTo>
                  <a:lnTo>
                    <a:pt x="7250" y="2550"/>
                  </a:lnTo>
                  <a:lnTo>
                    <a:pt x="8150" y="2250"/>
                  </a:lnTo>
                  <a:lnTo>
                    <a:pt x="9000" y="2000"/>
                  </a:lnTo>
                  <a:lnTo>
                    <a:pt x="9850" y="1900"/>
                  </a:lnTo>
                  <a:lnTo>
                    <a:pt x="10800" y="1850"/>
                  </a:lnTo>
                  <a:close/>
                  <a:moveTo>
                    <a:pt x="10800" y="21600"/>
                  </a:moveTo>
                  <a:lnTo>
                    <a:pt x="11400" y="21600"/>
                  </a:lnTo>
                  <a:lnTo>
                    <a:pt x="11900" y="21550"/>
                  </a:lnTo>
                  <a:lnTo>
                    <a:pt x="12450" y="21500"/>
                  </a:lnTo>
                  <a:lnTo>
                    <a:pt x="13000" y="21400"/>
                  </a:lnTo>
                  <a:lnTo>
                    <a:pt x="14000" y="21150"/>
                  </a:lnTo>
                  <a:lnTo>
                    <a:pt x="15000" y="20800"/>
                  </a:lnTo>
                  <a:lnTo>
                    <a:pt x="15950" y="20300"/>
                  </a:lnTo>
                  <a:lnTo>
                    <a:pt x="16850" y="19800"/>
                  </a:lnTo>
                  <a:lnTo>
                    <a:pt x="17650" y="19200"/>
                  </a:lnTo>
                  <a:lnTo>
                    <a:pt x="18450" y="18500"/>
                  </a:lnTo>
                  <a:lnTo>
                    <a:pt x="19150" y="17750"/>
                  </a:lnTo>
                  <a:lnTo>
                    <a:pt x="19750" y="16850"/>
                  </a:lnTo>
                  <a:lnTo>
                    <a:pt x="20300" y="16000"/>
                  </a:lnTo>
                  <a:lnTo>
                    <a:pt x="20750" y="15050"/>
                  </a:lnTo>
                  <a:lnTo>
                    <a:pt x="21100" y="14050"/>
                  </a:lnTo>
                  <a:lnTo>
                    <a:pt x="21350" y="13050"/>
                  </a:lnTo>
                  <a:lnTo>
                    <a:pt x="21500" y="12500"/>
                  </a:lnTo>
                  <a:lnTo>
                    <a:pt x="21600" y="11400"/>
                  </a:lnTo>
                  <a:lnTo>
                    <a:pt x="21600" y="10250"/>
                  </a:lnTo>
                  <a:lnTo>
                    <a:pt x="21550" y="9750"/>
                  </a:lnTo>
                  <a:lnTo>
                    <a:pt x="21500" y="9200"/>
                  </a:lnTo>
                  <a:lnTo>
                    <a:pt x="21350" y="8650"/>
                  </a:lnTo>
                  <a:lnTo>
                    <a:pt x="21100" y="7650"/>
                  </a:lnTo>
                  <a:lnTo>
                    <a:pt x="20750" y="6650"/>
                  </a:lnTo>
                  <a:lnTo>
                    <a:pt x="20300" y="5700"/>
                  </a:lnTo>
                  <a:lnTo>
                    <a:pt x="19750" y="4800"/>
                  </a:lnTo>
                  <a:lnTo>
                    <a:pt x="19150" y="3950"/>
                  </a:lnTo>
                  <a:lnTo>
                    <a:pt x="18450" y="3200"/>
                  </a:lnTo>
                  <a:lnTo>
                    <a:pt x="17650" y="2500"/>
                  </a:lnTo>
                  <a:lnTo>
                    <a:pt x="16850" y="1900"/>
                  </a:lnTo>
                  <a:lnTo>
                    <a:pt x="15950" y="1350"/>
                  </a:lnTo>
                  <a:lnTo>
                    <a:pt x="15000" y="900"/>
                  </a:lnTo>
                  <a:lnTo>
                    <a:pt x="14000" y="500"/>
                  </a:lnTo>
                  <a:lnTo>
                    <a:pt x="13000" y="250"/>
                  </a:lnTo>
                  <a:lnTo>
                    <a:pt x="12450" y="200"/>
                  </a:lnTo>
                  <a:lnTo>
                    <a:pt x="11900" y="50"/>
                  </a:lnTo>
                  <a:lnTo>
                    <a:pt x="11400" y="50"/>
                  </a:lnTo>
                  <a:lnTo>
                    <a:pt x="10800" y="0"/>
                  </a:lnTo>
                  <a:lnTo>
                    <a:pt x="10250" y="50"/>
                  </a:lnTo>
                  <a:lnTo>
                    <a:pt x="9700" y="50"/>
                  </a:lnTo>
                  <a:lnTo>
                    <a:pt x="9150" y="200"/>
                  </a:lnTo>
                  <a:lnTo>
                    <a:pt x="8600" y="250"/>
                  </a:lnTo>
                  <a:lnTo>
                    <a:pt x="7600" y="500"/>
                  </a:lnTo>
                  <a:lnTo>
                    <a:pt x="6600" y="900"/>
                  </a:lnTo>
                  <a:lnTo>
                    <a:pt x="5650" y="1350"/>
                  </a:lnTo>
                  <a:lnTo>
                    <a:pt x="4800" y="1900"/>
                  </a:lnTo>
                  <a:lnTo>
                    <a:pt x="3900" y="2500"/>
                  </a:lnTo>
                  <a:lnTo>
                    <a:pt x="3150" y="3200"/>
                  </a:lnTo>
                  <a:lnTo>
                    <a:pt x="2450" y="3950"/>
                  </a:lnTo>
                  <a:lnTo>
                    <a:pt x="1850" y="4800"/>
                  </a:lnTo>
                  <a:lnTo>
                    <a:pt x="1300" y="5700"/>
                  </a:lnTo>
                  <a:lnTo>
                    <a:pt x="850" y="6650"/>
                  </a:lnTo>
                  <a:lnTo>
                    <a:pt x="450" y="7650"/>
                  </a:lnTo>
                  <a:lnTo>
                    <a:pt x="200" y="8650"/>
                  </a:lnTo>
                  <a:lnTo>
                    <a:pt x="150" y="9200"/>
                  </a:lnTo>
                  <a:lnTo>
                    <a:pt x="50" y="9750"/>
                  </a:lnTo>
                  <a:lnTo>
                    <a:pt x="50" y="10250"/>
                  </a:lnTo>
                  <a:lnTo>
                    <a:pt x="0" y="10800"/>
                  </a:lnTo>
                  <a:lnTo>
                    <a:pt x="50" y="11400"/>
                  </a:lnTo>
                  <a:lnTo>
                    <a:pt x="50" y="11950"/>
                  </a:lnTo>
                  <a:lnTo>
                    <a:pt x="150" y="12500"/>
                  </a:lnTo>
                  <a:lnTo>
                    <a:pt x="200" y="13050"/>
                  </a:lnTo>
                  <a:lnTo>
                    <a:pt x="450" y="14050"/>
                  </a:lnTo>
                  <a:lnTo>
                    <a:pt x="850" y="15050"/>
                  </a:lnTo>
                  <a:lnTo>
                    <a:pt x="1300" y="16000"/>
                  </a:lnTo>
                  <a:lnTo>
                    <a:pt x="1850" y="16850"/>
                  </a:lnTo>
                  <a:lnTo>
                    <a:pt x="2450" y="17750"/>
                  </a:lnTo>
                  <a:lnTo>
                    <a:pt x="3150" y="18500"/>
                  </a:lnTo>
                  <a:lnTo>
                    <a:pt x="3900" y="19200"/>
                  </a:lnTo>
                  <a:lnTo>
                    <a:pt x="4800" y="19800"/>
                  </a:lnTo>
                  <a:lnTo>
                    <a:pt x="5650" y="20300"/>
                  </a:lnTo>
                  <a:lnTo>
                    <a:pt x="6600" y="20800"/>
                  </a:lnTo>
                  <a:lnTo>
                    <a:pt x="7600" y="21150"/>
                  </a:lnTo>
                  <a:lnTo>
                    <a:pt x="8600" y="21400"/>
                  </a:lnTo>
                  <a:lnTo>
                    <a:pt x="9150" y="21500"/>
                  </a:lnTo>
                  <a:lnTo>
                    <a:pt x="1025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2" name="Freeform 110"/>
            <p:cNvSpPr/>
            <p:nvPr/>
          </p:nvSpPr>
          <p:spPr>
            <a:xfrm>
              <a:off x="0" y="0"/>
              <a:ext cx="3429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0" y="20175"/>
                  </a:moveTo>
                  <a:lnTo>
                    <a:pt x="10850" y="20194"/>
                  </a:lnTo>
                  <a:lnTo>
                    <a:pt x="10800" y="20231"/>
                  </a:lnTo>
                  <a:lnTo>
                    <a:pt x="10650" y="20156"/>
                  </a:lnTo>
                  <a:lnTo>
                    <a:pt x="9325" y="18994"/>
                  </a:lnTo>
                  <a:lnTo>
                    <a:pt x="7875" y="17681"/>
                  </a:lnTo>
                  <a:lnTo>
                    <a:pt x="7150" y="16969"/>
                  </a:lnTo>
                  <a:lnTo>
                    <a:pt x="6425" y="16238"/>
                  </a:lnTo>
                  <a:lnTo>
                    <a:pt x="5700" y="15488"/>
                  </a:lnTo>
                  <a:lnTo>
                    <a:pt x="4975" y="14700"/>
                  </a:lnTo>
                  <a:lnTo>
                    <a:pt x="4350" y="13912"/>
                  </a:lnTo>
                  <a:lnTo>
                    <a:pt x="3750" y="13106"/>
                  </a:lnTo>
                  <a:lnTo>
                    <a:pt x="3450" y="12675"/>
                  </a:lnTo>
                  <a:lnTo>
                    <a:pt x="3175" y="12262"/>
                  </a:lnTo>
                  <a:lnTo>
                    <a:pt x="2925" y="11850"/>
                  </a:lnTo>
                  <a:lnTo>
                    <a:pt x="2725" y="11438"/>
                  </a:lnTo>
                  <a:lnTo>
                    <a:pt x="2500" y="11025"/>
                  </a:lnTo>
                  <a:lnTo>
                    <a:pt x="2350" y="10594"/>
                  </a:lnTo>
                  <a:lnTo>
                    <a:pt x="2175" y="10181"/>
                  </a:lnTo>
                  <a:lnTo>
                    <a:pt x="2050" y="9769"/>
                  </a:lnTo>
                  <a:lnTo>
                    <a:pt x="1925" y="9338"/>
                  </a:lnTo>
                  <a:lnTo>
                    <a:pt x="1850" y="8925"/>
                  </a:lnTo>
                  <a:lnTo>
                    <a:pt x="1800" y="8100"/>
                  </a:lnTo>
                  <a:lnTo>
                    <a:pt x="1800" y="7762"/>
                  </a:lnTo>
                  <a:lnTo>
                    <a:pt x="1850" y="7406"/>
                  </a:lnTo>
                  <a:lnTo>
                    <a:pt x="1900" y="7069"/>
                  </a:lnTo>
                  <a:lnTo>
                    <a:pt x="2000" y="6750"/>
                  </a:lnTo>
                  <a:lnTo>
                    <a:pt x="2075" y="6412"/>
                  </a:lnTo>
                  <a:lnTo>
                    <a:pt x="2200" y="6094"/>
                  </a:lnTo>
                  <a:lnTo>
                    <a:pt x="2350" y="5775"/>
                  </a:lnTo>
                  <a:lnTo>
                    <a:pt x="2500" y="5475"/>
                  </a:lnTo>
                  <a:lnTo>
                    <a:pt x="2700" y="5175"/>
                  </a:lnTo>
                  <a:lnTo>
                    <a:pt x="2875" y="4875"/>
                  </a:lnTo>
                  <a:lnTo>
                    <a:pt x="3100" y="4594"/>
                  </a:lnTo>
                  <a:lnTo>
                    <a:pt x="3350" y="4331"/>
                  </a:lnTo>
                  <a:lnTo>
                    <a:pt x="3575" y="4069"/>
                  </a:lnTo>
                  <a:lnTo>
                    <a:pt x="3850" y="3806"/>
                  </a:lnTo>
                  <a:lnTo>
                    <a:pt x="4450" y="3319"/>
                  </a:lnTo>
                  <a:lnTo>
                    <a:pt x="4750" y="3094"/>
                  </a:lnTo>
                  <a:lnTo>
                    <a:pt x="5075" y="2888"/>
                  </a:lnTo>
                  <a:lnTo>
                    <a:pt x="5775" y="2512"/>
                  </a:lnTo>
                  <a:lnTo>
                    <a:pt x="6150" y="2325"/>
                  </a:lnTo>
                  <a:lnTo>
                    <a:pt x="6525" y="2175"/>
                  </a:lnTo>
                  <a:lnTo>
                    <a:pt x="6900" y="2006"/>
                  </a:lnTo>
                  <a:lnTo>
                    <a:pt x="7300" y="1875"/>
                  </a:lnTo>
                  <a:lnTo>
                    <a:pt x="7725" y="1762"/>
                  </a:lnTo>
                  <a:lnTo>
                    <a:pt x="8125" y="1669"/>
                  </a:lnTo>
                  <a:lnTo>
                    <a:pt x="8550" y="1556"/>
                  </a:lnTo>
                  <a:lnTo>
                    <a:pt x="8975" y="1481"/>
                  </a:lnTo>
                  <a:lnTo>
                    <a:pt x="9450" y="1425"/>
                  </a:lnTo>
                  <a:lnTo>
                    <a:pt x="9875" y="1369"/>
                  </a:lnTo>
                  <a:lnTo>
                    <a:pt x="10325" y="1350"/>
                  </a:lnTo>
                  <a:lnTo>
                    <a:pt x="11250" y="1350"/>
                  </a:lnTo>
                  <a:lnTo>
                    <a:pt x="11700" y="1369"/>
                  </a:lnTo>
                  <a:lnTo>
                    <a:pt x="12175" y="1425"/>
                  </a:lnTo>
                  <a:lnTo>
                    <a:pt x="12600" y="1481"/>
                  </a:lnTo>
                  <a:lnTo>
                    <a:pt x="13025" y="1556"/>
                  </a:lnTo>
                  <a:lnTo>
                    <a:pt x="13475" y="1669"/>
                  </a:lnTo>
                  <a:lnTo>
                    <a:pt x="13900" y="1762"/>
                  </a:lnTo>
                  <a:lnTo>
                    <a:pt x="14300" y="1875"/>
                  </a:lnTo>
                  <a:lnTo>
                    <a:pt x="14700" y="2006"/>
                  </a:lnTo>
                  <a:lnTo>
                    <a:pt x="15075" y="2175"/>
                  </a:lnTo>
                  <a:lnTo>
                    <a:pt x="15475" y="2325"/>
                  </a:lnTo>
                  <a:lnTo>
                    <a:pt x="15850" y="2512"/>
                  </a:lnTo>
                  <a:lnTo>
                    <a:pt x="16200" y="2700"/>
                  </a:lnTo>
                  <a:lnTo>
                    <a:pt x="16525" y="2888"/>
                  </a:lnTo>
                  <a:lnTo>
                    <a:pt x="16850" y="3094"/>
                  </a:lnTo>
                  <a:lnTo>
                    <a:pt x="17175" y="3319"/>
                  </a:lnTo>
                  <a:lnTo>
                    <a:pt x="17725" y="3806"/>
                  </a:lnTo>
                  <a:lnTo>
                    <a:pt x="18275" y="4331"/>
                  </a:lnTo>
                  <a:lnTo>
                    <a:pt x="18475" y="4594"/>
                  </a:lnTo>
                  <a:lnTo>
                    <a:pt x="18700" y="4875"/>
                  </a:lnTo>
                  <a:lnTo>
                    <a:pt x="18925" y="5175"/>
                  </a:lnTo>
                  <a:lnTo>
                    <a:pt x="19075" y="5475"/>
                  </a:lnTo>
                  <a:lnTo>
                    <a:pt x="19250" y="5775"/>
                  </a:lnTo>
                  <a:lnTo>
                    <a:pt x="19400" y="6094"/>
                  </a:lnTo>
                  <a:lnTo>
                    <a:pt x="19525" y="6412"/>
                  </a:lnTo>
                  <a:lnTo>
                    <a:pt x="19625" y="6750"/>
                  </a:lnTo>
                  <a:lnTo>
                    <a:pt x="19700" y="7069"/>
                  </a:lnTo>
                  <a:lnTo>
                    <a:pt x="19750" y="7406"/>
                  </a:lnTo>
                  <a:lnTo>
                    <a:pt x="19775" y="7762"/>
                  </a:lnTo>
                  <a:lnTo>
                    <a:pt x="19800" y="8100"/>
                  </a:lnTo>
                  <a:lnTo>
                    <a:pt x="19775" y="8512"/>
                  </a:lnTo>
                  <a:lnTo>
                    <a:pt x="19725" y="8925"/>
                  </a:lnTo>
                  <a:lnTo>
                    <a:pt x="19650" y="9338"/>
                  </a:lnTo>
                  <a:lnTo>
                    <a:pt x="19575" y="9769"/>
                  </a:lnTo>
                  <a:lnTo>
                    <a:pt x="19275" y="10594"/>
                  </a:lnTo>
                  <a:lnTo>
                    <a:pt x="19075" y="11025"/>
                  </a:lnTo>
                  <a:lnTo>
                    <a:pt x="18875" y="11438"/>
                  </a:lnTo>
                  <a:lnTo>
                    <a:pt x="18650" y="11850"/>
                  </a:lnTo>
                  <a:lnTo>
                    <a:pt x="18400" y="12262"/>
                  </a:lnTo>
                  <a:lnTo>
                    <a:pt x="18125" y="12675"/>
                  </a:lnTo>
                  <a:lnTo>
                    <a:pt x="17875" y="13106"/>
                  </a:lnTo>
                  <a:lnTo>
                    <a:pt x="17250" y="13912"/>
                  </a:lnTo>
                  <a:lnTo>
                    <a:pt x="16600" y="14700"/>
                  </a:lnTo>
                  <a:lnTo>
                    <a:pt x="15900" y="15488"/>
                  </a:lnTo>
                  <a:lnTo>
                    <a:pt x="15200" y="16238"/>
                  </a:lnTo>
                  <a:lnTo>
                    <a:pt x="14425" y="16988"/>
                  </a:lnTo>
                  <a:lnTo>
                    <a:pt x="13700" y="17700"/>
                  </a:lnTo>
                  <a:lnTo>
                    <a:pt x="12250" y="19012"/>
                  </a:lnTo>
                  <a:lnTo>
                    <a:pt x="10900" y="20175"/>
                  </a:lnTo>
                  <a:close/>
                  <a:moveTo>
                    <a:pt x="10800" y="0"/>
                  </a:moveTo>
                  <a:lnTo>
                    <a:pt x="10250" y="0"/>
                  </a:lnTo>
                  <a:lnTo>
                    <a:pt x="9675" y="38"/>
                  </a:lnTo>
                  <a:lnTo>
                    <a:pt x="9150" y="75"/>
                  </a:lnTo>
                  <a:lnTo>
                    <a:pt x="8625" y="169"/>
                  </a:lnTo>
                  <a:lnTo>
                    <a:pt x="8100" y="244"/>
                  </a:lnTo>
                  <a:lnTo>
                    <a:pt x="7575" y="356"/>
                  </a:lnTo>
                  <a:lnTo>
                    <a:pt x="7100" y="488"/>
                  </a:lnTo>
                  <a:lnTo>
                    <a:pt x="6600" y="619"/>
                  </a:lnTo>
                  <a:lnTo>
                    <a:pt x="6125" y="788"/>
                  </a:lnTo>
                  <a:lnTo>
                    <a:pt x="5650" y="975"/>
                  </a:lnTo>
                  <a:lnTo>
                    <a:pt x="5200" y="1162"/>
                  </a:lnTo>
                  <a:lnTo>
                    <a:pt x="4775" y="1369"/>
                  </a:lnTo>
                  <a:lnTo>
                    <a:pt x="4350" y="1594"/>
                  </a:lnTo>
                  <a:lnTo>
                    <a:pt x="3925" y="1838"/>
                  </a:lnTo>
                  <a:lnTo>
                    <a:pt x="3525" y="2081"/>
                  </a:lnTo>
                  <a:lnTo>
                    <a:pt x="2800" y="2625"/>
                  </a:lnTo>
                  <a:lnTo>
                    <a:pt x="2475" y="2944"/>
                  </a:lnTo>
                  <a:lnTo>
                    <a:pt x="2150" y="3244"/>
                  </a:lnTo>
                  <a:lnTo>
                    <a:pt x="1850" y="3544"/>
                  </a:lnTo>
                  <a:lnTo>
                    <a:pt x="1550" y="3881"/>
                  </a:lnTo>
                  <a:lnTo>
                    <a:pt x="1325" y="4219"/>
                  </a:lnTo>
                  <a:lnTo>
                    <a:pt x="1075" y="4575"/>
                  </a:lnTo>
                  <a:lnTo>
                    <a:pt x="850" y="4912"/>
                  </a:lnTo>
                  <a:lnTo>
                    <a:pt x="675" y="5306"/>
                  </a:lnTo>
                  <a:lnTo>
                    <a:pt x="475" y="5662"/>
                  </a:lnTo>
                  <a:lnTo>
                    <a:pt x="350" y="6056"/>
                  </a:lnTo>
                  <a:lnTo>
                    <a:pt x="200" y="6469"/>
                  </a:lnTo>
                  <a:lnTo>
                    <a:pt x="125" y="6862"/>
                  </a:lnTo>
                  <a:lnTo>
                    <a:pt x="50" y="7275"/>
                  </a:lnTo>
                  <a:lnTo>
                    <a:pt x="25" y="7669"/>
                  </a:lnTo>
                  <a:lnTo>
                    <a:pt x="0" y="8100"/>
                  </a:lnTo>
                  <a:lnTo>
                    <a:pt x="25" y="8550"/>
                  </a:lnTo>
                  <a:lnTo>
                    <a:pt x="75" y="9000"/>
                  </a:lnTo>
                  <a:lnTo>
                    <a:pt x="125" y="9431"/>
                  </a:lnTo>
                  <a:lnTo>
                    <a:pt x="225" y="9881"/>
                  </a:lnTo>
                  <a:lnTo>
                    <a:pt x="525" y="10744"/>
                  </a:lnTo>
                  <a:lnTo>
                    <a:pt x="700" y="11194"/>
                  </a:lnTo>
                  <a:lnTo>
                    <a:pt x="900" y="11644"/>
                  </a:lnTo>
                  <a:lnTo>
                    <a:pt x="1125" y="12075"/>
                  </a:lnTo>
                  <a:lnTo>
                    <a:pt x="1375" y="12506"/>
                  </a:lnTo>
                  <a:lnTo>
                    <a:pt x="1650" y="12938"/>
                  </a:lnTo>
                  <a:lnTo>
                    <a:pt x="1900" y="13388"/>
                  </a:lnTo>
                  <a:lnTo>
                    <a:pt x="2200" y="13819"/>
                  </a:lnTo>
                  <a:lnTo>
                    <a:pt x="2525" y="14231"/>
                  </a:lnTo>
                  <a:lnTo>
                    <a:pt x="2850" y="14662"/>
                  </a:lnTo>
                  <a:lnTo>
                    <a:pt x="3900" y="15900"/>
                  </a:lnTo>
                  <a:lnTo>
                    <a:pt x="4650" y="16706"/>
                  </a:lnTo>
                  <a:lnTo>
                    <a:pt x="5425" y="17494"/>
                  </a:lnTo>
                  <a:lnTo>
                    <a:pt x="6225" y="18262"/>
                  </a:lnTo>
                  <a:lnTo>
                    <a:pt x="7000" y="18994"/>
                  </a:lnTo>
                  <a:lnTo>
                    <a:pt x="7800" y="19725"/>
                  </a:lnTo>
                  <a:lnTo>
                    <a:pt x="8575" y="20400"/>
                  </a:lnTo>
                  <a:lnTo>
                    <a:pt x="9325" y="21056"/>
                  </a:lnTo>
                  <a:lnTo>
                    <a:pt x="9475" y="21150"/>
                  </a:lnTo>
                  <a:lnTo>
                    <a:pt x="9975" y="21431"/>
                  </a:lnTo>
                  <a:lnTo>
                    <a:pt x="10225" y="21506"/>
                  </a:lnTo>
                  <a:lnTo>
                    <a:pt x="10475" y="21562"/>
                  </a:lnTo>
                  <a:lnTo>
                    <a:pt x="10775" y="21600"/>
                  </a:lnTo>
                  <a:lnTo>
                    <a:pt x="10850" y="21600"/>
                  </a:lnTo>
                  <a:lnTo>
                    <a:pt x="11125" y="21562"/>
                  </a:lnTo>
                  <a:lnTo>
                    <a:pt x="11375" y="21506"/>
                  </a:lnTo>
                  <a:lnTo>
                    <a:pt x="11625" y="21431"/>
                  </a:lnTo>
                  <a:lnTo>
                    <a:pt x="11850" y="21319"/>
                  </a:lnTo>
                  <a:lnTo>
                    <a:pt x="12150" y="21150"/>
                  </a:lnTo>
                  <a:lnTo>
                    <a:pt x="12250" y="21056"/>
                  </a:lnTo>
                  <a:lnTo>
                    <a:pt x="13000" y="20400"/>
                  </a:lnTo>
                  <a:lnTo>
                    <a:pt x="13800" y="19725"/>
                  </a:lnTo>
                  <a:lnTo>
                    <a:pt x="14600" y="18994"/>
                  </a:lnTo>
                  <a:lnTo>
                    <a:pt x="15375" y="18262"/>
                  </a:lnTo>
                  <a:lnTo>
                    <a:pt x="16175" y="17494"/>
                  </a:lnTo>
                  <a:lnTo>
                    <a:pt x="16950" y="16706"/>
                  </a:lnTo>
                  <a:lnTo>
                    <a:pt x="17700" y="15900"/>
                  </a:lnTo>
                  <a:lnTo>
                    <a:pt x="18750" y="14662"/>
                  </a:lnTo>
                  <a:lnTo>
                    <a:pt x="19075" y="14231"/>
                  </a:lnTo>
                  <a:lnTo>
                    <a:pt x="19375" y="13819"/>
                  </a:lnTo>
                  <a:lnTo>
                    <a:pt x="19675" y="13388"/>
                  </a:lnTo>
                  <a:lnTo>
                    <a:pt x="19975" y="12938"/>
                  </a:lnTo>
                  <a:lnTo>
                    <a:pt x="20475" y="12075"/>
                  </a:lnTo>
                  <a:lnTo>
                    <a:pt x="20700" y="11644"/>
                  </a:lnTo>
                  <a:lnTo>
                    <a:pt x="20900" y="11194"/>
                  </a:lnTo>
                  <a:lnTo>
                    <a:pt x="21075" y="10744"/>
                  </a:lnTo>
                  <a:lnTo>
                    <a:pt x="21250" y="10312"/>
                  </a:lnTo>
                  <a:lnTo>
                    <a:pt x="21350" y="9881"/>
                  </a:lnTo>
                  <a:lnTo>
                    <a:pt x="21450" y="9431"/>
                  </a:lnTo>
                  <a:lnTo>
                    <a:pt x="21550" y="9000"/>
                  </a:lnTo>
                  <a:lnTo>
                    <a:pt x="21600" y="8550"/>
                  </a:lnTo>
                  <a:lnTo>
                    <a:pt x="21600" y="7669"/>
                  </a:lnTo>
                  <a:lnTo>
                    <a:pt x="21550" y="7275"/>
                  </a:lnTo>
                  <a:lnTo>
                    <a:pt x="21475" y="6862"/>
                  </a:lnTo>
                  <a:lnTo>
                    <a:pt x="21375" y="6469"/>
                  </a:lnTo>
                  <a:lnTo>
                    <a:pt x="21275" y="6056"/>
                  </a:lnTo>
                  <a:lnTo>
                    <a:pt x="21100" y="5662"/>
                  </a:lnTo>
                  <a:lnTo>
                    <a:pt x="20950" y="5306"/>
                  </a:lnTo>
                  <a:lnTo>
                    <a:pt x="20750" y="4912"/>
                  </a:lnTo>
                  <a:lnTo>
                    <a:pt x="20550" y="4575"/>
                  </a:lnTo>
                  <a:lnTo>
                    <a:pt x="20300" y="4219"/>
                  </a:lnTo>
                  <a:lnTo>
                    <a:pt x="19750" y="3544"/>
                  </a:lnTo>
                  <a:lnTo>
                    <a:pt x="19450" y="3244"/>
                  </a:lnTo>
                  <a:lnTo>
                    <a:pt x="19125" y="2944"/>
                  </a:lnTo>
                  <a:lnTo>
                    <a:pt x="18775" y="2625"/>
                  </a:lnTo>
                  <a:lnTo>
                    <a:pt x="18425" y="2344"/>
                  </a:lnTo>
                  <a:lnTo>
                    <a:pt x="18050" y="2081"/>
                  </a:lnTo>
                  <a:lnTo>
                    <a:pt x="17675" y="1838"/>
                  </a:lnTo>
                  <a:lnTo>
                    <a:pt x="17250" y="1594"/>
                  </a:lnTo>
                  <a:lnTo>
                    <a:pt x="16850" y="1369"/>
                  </a:lnTo>
                  <a:lnTo>
                    <a:pt x="16400" y="1162"/>
                  </a:lnTo>
                  <a:lnTo>
                    <a:pt x="15500" y="788"/>
                  </a:lnTo>
                  <a:lnTo>
                    <a:pt x="15000" y="619"/>
                  </a:lnTo>
                  <a:lnTo>
                    <a:pt x="14525" y="488"/>
                  </a:lnTo>
                  <a:lnTo>
                    <a:pt x="14000" y="356"/>
                  </a:lnTo>
                  <a:lnTo>
                    <a:pt x="13500" y="244"/>
                  </a:lnTo>
                  <a:lnTo>
                    <a:pt x="12975" y="169"/>
                  </a:lnTo>
                  <a:lnTo>
                    <a:pt x="12450" y="75"/>
                  </a:lnTo>
                  <a:lnTo>
                    <a:pt x="11350" y="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086" name="Group 44"/>
          <p:cNvGrpSpPr/>
          <p:nvPr/>
        </p:nvGrpSpPr>
        <p:grpSpPr>
          <a:xfrm>
            <a:off x="6448756" y="1652647"/>
            <a:ext cx="342901" cy="457201"/>
            <a:chOff x="0" y="0"/>
            <a:chExt cx="342900" cy="457200"/>
          </a:xfrm>
        </p:grpSpPr>
        <p:sp>
          <p:nvSpPr>
            <p:cNvPr id="2084" name="Freeform 116"/>
            <p:cNvSpPr/>
            <p:nvPr/>
          </p:nvSpPr>
          <p:spPr>
            <a:xfrm>
              <a:off x="0" y="0"/>
              <a:ext cx="3429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12825"/>
                  </a:moveTo>
                  <a:lnTo>
                    <a:pt x="19800" y="15769"/>
                  </a:lnTo>
                  <a:lnTo>
                    <a:pt x="19775" y="16012"/>
                  </a:lnTo>
                  <a:lnTo>
                    <a:pt x="19725" y="16256"/>
                  </a:lnTo>
                  <a:lnTo>
                    <a:pt x="19650" y="16462"/>
                  </a:lnTo>
                  <a:lnTo>
                    <a:pt x="19600" y="16688"/>
                  </a:lnTo>
                  <a:lnTo>
                    <a:pt x="19525" y="16931"/>
                  </a:lnTo>
                  <a:lnTo>
                    <a:pt x="19425" y="17138"/>
                  </a:lnTo>
                  <a:lnTo>
                    <a:pt x="19300" y="17362"/>
                  </a:lnTo>
                  <a:lnTo>
                    <a:pt x="19050" y="17775"/>
                  </a:lnTo>
                  <a:lnTo>
                    <a:pt x="18875" y="17962"/>
                  </a:lnTo>
                  <a:lnTo>
                    <a:pt x="18725" y="18169"/>
                  </a:lnTo>
                  <a:lnTo>
                    <a:pt x="18375" y="18544"/>
                  </a:lnTo>
                  <a:lnTo>
                    <a:pt x="18150" y="18694"/>
                  </a:lnTo>
                  <a:lnTo>
                    <a:pt x="17950" y="18862"/>
                  </a:lnTo>
                  <a:lnTo>
                    <a:pt x="17750" y="19012"/>
                  </a:lnTo>
                  <a:lnTo>
                    <a:pt x="17250" y="19312"/>
                  </a:lnTo>
                  <a:lnTo>
                    <a:pt x="17025" y="19444"/>
                  </a:lnTo>
                  <a:lnTo>
                    <a:pt x="16775" y="19575"/>
                  </a:lnTo>
                  <a:lnTo>
                    <a:pt x="16500" y="19669"/>
                  </a:lnTo>
                  <a:lnTo>
                    <a:pt x="16225" y="19800"/>
                  </a:lnTo>
                  <a:lnTo>
                    <a:pt x="15675" y="19950"/>
                  </a:lnTo>
                  <a:lnTo>
                    <a:pt x="15075" y="20100"/>
                  </a:lnTo>
                  <a:lnTo>
                    <a:pt x="14775" y="20156"/>
                  </a:lnTo>
                  <a:lnTo>
                    <a:pt x="14450" y="20194"/>
                  </a:lnTo>
                  <a:lnTo>
                    <a:pt x="14150" y="20212"/>
                  </a:lnTo>
                  <a:lnTo>
                    <a:pt x="13500" y="20250"/>
                  </a:lnTo>
                  <a:lnTo>
                    <a:pt x="8100" y="20250"/>
                  </a:lnTo>
                  <a:lnTo>
                    <a:pt x="7125" y="20194"/>
                  </a:lnTo>
                  <a:lnTo>
                    <a:pt x="6825" y="20156"/>
                  </a:lnTo>
                  <a:lnTo>
                    <a:pt x="6550" y="20100"/>
                  </a:lnTo>
                  <a:lnTo>
                    <a:pt x="5650" y="19875"/>
                  </a:lnTo>
                  <a:lnTo>
                    <a:pt x="5375" y="19800"/>
                  </a:lnTo>
                  <a:lnTo>
                    <a:pt x="5100" y="19669"/>
                  </a:lnTo>
                  <a:lnTo>
                    <a:pt x="4825" y="19575"/>
                  </a:lnTo>
                  <a:lnTo>
                    <a:pt x="4600" y="19444"/>
                  </a:lnTo>
                  <a:lnTo>
                    <a:pt x="4325" y="19312"/>
                  </a:lnTo>
                  <a:lnTo>
                    <a:pt x="3650" y="18862"/>
                  </a:lnTo>
                  <a:lnTo>
                    <a:pt x="3425" y="18694"/>
                  </a:lnTo>
                  <a:lnTo>
                    <a:pt x="3250" y="18544"/>
                  </a:lnTo>
                  <a:lnTo>
                    <a:pt x="3050" y="18356"/>
                  </a:lnTo>
                  <a:lnTo>
                    <a:pt x="2875" y="18169"/>
                  </a:lnTo>
                  <a:lnTo>
                    <a:pt x="2700" y="17962"/>
                  </a:lnTo>
                  <a:lnTo>
                    <a:pt x="2575" y="17775"/>
                  </a:lnTo>
                  <a:lnTo>
                    <a:pt x="2425" y="17569"/>
                  </a:lnTo>
                  <a:lnTo>
                    <a:pt x="2300" y="17362"/>
                  </a:lnTo>
                  <a:lnTo>
                    <a:pt x="2200" y="17138"/>
                  </a:lnTo>
                  <a:lnTo>
                    <a:pt x="2075" y="16931"/>
                  </a:lnTo>
                  <a:lnTo>
                    <a:pt x="2000" y="16688"/>
                  </a:lnTo>
                  <a:lnTo>
                    <a:pt x="1925" y="16462"/>
                  </a:lnTo>
                  <a:lnTo>
                    <a:pt x="1875" y="16256"/>
                  </a:lnTo>
                  <a:lnTo>
                    <a:pt x="1850" y="16012"/>
                  </a:lnTo>
                  <a:lnTo>
                    <a:pt x="1800" y="15769"/>
                  </a:lnTo>
                  <a:lnTo>
                    <a:pt x="1800" y="10650"/>
                  </a:lnTo>
                  <a:lnTo>
                    <a:pt x="1875" y="10538"/>
                  </a:lnTo>
                  <a:lnTo>
                    <a:pt x="1950" y="10406"/>
                  </a:lnTo>
                  <a:lnTo>
                    <a:pt x="2050" y="10312"/>
                  </a:lnTo>
                  <a:lnTo>
                    <a:pt x="2200" y="10238"/>
                  </a:lnTo>
                  <a:lnTo>
                    <a:pt x="2350" y="10181"/>
                  </a:lnTo>
                  <a:lnTo>
                    <a:pt x="2525" y="10125"/>
                  </a:lnTo>
                  <a:lnTo>
                    <a:pt x="19100" y="10125"/>
                  </a:lnTo>
                  <a:lnTo>
                    <a:pt x="19400" y="10238"/>
                  </a:lnTo>
                  <a:lnTo>
                    <a:pt x="19525" y="10312"/>
                  </a:lnTo>
                  <a:lnTo>
                    <a:pt x="19625" y="10406"/>
                  </a:lnTo>
                  <a:lnTo>
                    <a:pt x="19750" y="10538"/>
                  </a:lnTo>
                  <a:lnTo>
                    <a:pt x="19800" y="10650"/>
                  </a:lnTo>
                  <a:lnTo>
                    <a:pt x="19800" y="12825"/>
                  </a:lnTo>
                  <a:close/>
                  <a:moveTo>
                    <a:pt x="14400" y="6075"/>
                  </a:moveTo>
                  <a:lnTo>
                    <a:pt x="14400" y="8775"/>
                  </a:lnTo>
                  <a:lnTo>
                    <a:pt x="7225" y="8775"/>
                  </a:lnTo>
                  <a:lnTo>
                    <a:pt x="7225" y="5794"/>
                  </a:lnTo>
                  <a:lnTo>
                    <a:pt x="7275" y="5531"/>
                  </a:lnTo>
                  <a:lnTo>
                    <a:pt x="7375" y="5269"/>
                  </a:lnTo>
                  <a:lnTo>
                    <a:pt x="7475" y="5025"/>
                  </a:lnTo>
                  <a:lnTo>
                    <a:pt x="7650" y="4781"/>
                  </a:lnTo>
                  <a:lnTo>
                    <a:pt x="7800" y="4556"/>
                  </a:lnTo>
                  <a:lnTo>
                    <a:pt x="8025" y="4369"/>
                  </a:lnTo>
                  <a:lnTo>
                    <a:pt x="8275" y="4162"/>
                  </a:lnTo>
                  <a:lnTo>
                    <a:pt x="8500" y="3994"/>
                  </a:lnTo>
                  <a:lnTo>
                    <a:pt x="8775" y="3825"/>
                  </a:lnTo>
                  <a:lnTo>
                    <a:pt x="9075" y="3694"/>
                  </a:lnTo>
                  <a:lnTo>
                    <a:pt x="9400" y="3600"/>
                  </a:lnTo>
                  <a:lnTo>
                    <a:pt x="9725" y="3488"/>
                  </a:lnTo>
                  <a:lnTo>
                    <a:pt x="10075" y="3431"/>
                  </a:lnTo>
                  <a:lnTo>
                    <a:pt x="10425" y="3394"/>
                  </a:lnTo>
                  <a:lnTo>
                    <a:pt x="10800" y="3375"/>
                  </a:lnTo>
                  <a:lnTo>
                    <a:pt x="11150" y="3394"/>
                  </a:lnTo>
                  <a:lnTo>
                    <a:pt x="11525" y="3431"/>
                  </a:lnTo>
                  <a:lnTo>
                    <a:pt x="11875" y="3488"/>
                  </a:lnTo>
                  <a:lnTo>
                    <a:pt x="12200" y="3600"/>
                  </a:lnTo>
                  <a:lnTo>
                    <a:pt x="12500" y="3694"/>
                  </a:lnTo>
                  <a:lnTo>
                    <a:pt x="12800" y="3825"/>
                  </a:lnTo>
                  <a:lnTo>
                    <a:pt x="13100" y="3994"/>
                  </a:lnTo>
                  <a:lnTo>
                    <a:pt x="13350" y="4162"/>
                  </a:lnTo>
                  <a:lnTo>
                    <a:pt x="13575" y="4369"/>
                  </a:lnTo>
                  <a:lnTo>
                    <a:pt x="13775" y="4556"/>
                  </a:lnTo>
                  <a:lnTo>
                    <a:pt x="13975" y="4781"/>
                  </a:lnTo>
                  <a:lnTo>
                    <a:pt x="14125" y="5025"/>
                  </a:lnTo>
                  <a:lnTo>
                    <a:pt x="14225" y="5269"/>
                  </a:lnTo>
                  <a:lnTo>
                    <a:pt x="14325" y="5531"/>
                  </a:lnTo>
                  <a:lnTo>
                    <a:pt x="14375" y="5794"/>
                  </a:lnTo>
                  <a:lnTo>
                    <a:pt x="14400" y="6075"/>
                  </a:lnTo>
                  <a:close/>
                  <a:moveTo>
                    <a:pt x="4525" y="6075"/>
                  </a:moveTo>
                  <a:lnTo>
                    <a:pt x="4525" y="5831"/>
                  </a:lnTo>
                  <a:lnTo>
                    <a:pt x="4575" y="5344"/>
                  </a:lnTo>
                  <a:lnTo>
                    <a:pt x="4625" y="5138"/>
                  </a:lnTo>
                  <a:lnTo>
                    <a:pt x="4700" y="4894"/>
                  </a:lnTo>
                  <a:lnTo>
                    <a:pt x="4775" y="4669"/>
                  </a:lnTo>
                  <a:lnTo>
                    <a:pt x="4900" y="4444"/>
                  </a:lnTo>
                  <a:lnTo>
                    <a:pt x="5000" y="4238"/>
                  </a:lnTo>
                  <a:lnTo>
                    <a:pt x="5125" y="4012"/>
                  </a:lnTo>
                  <a:lnTo>
                    <a:pt x="5275" y="3806"/>
                  </a:lnTo>
                  <a:lnTo>
                    <a:pt x="5400" y="3638"/>
                  </a:lnTo>
                  <a:lnTo>
                    <a:pt x="5575" y="3431"/>
                  </a:lnTo>
                  <a:lnTo>
                    <a:pt x="5750" y="3244"/>
                  </a:lnTo>
                  <a:lnTo>
                    <a:pt x="5950" y="3056"/>
                  </a:lnTo>
                  <a:lnTo>
                    <a:pt x="6125" y="2906"/>
                  </a:lnTo>
                  <a:lnTo>
                    <a:pt x="6350" y="2738"/>
                  </a:lnTo>
                  <a:lnTo>
                    <a:pt x="6575" y="2588"/>
                  </a:lnTo>
                  <a:lnTo>
                    <a:pt x="6775" y="2438"/>
                  </a:lnTo>
                  <a:lnTo>
                    <a:pt x="7025" y="2288"/>
                  </a:lnTo>
                  <a:lnTo>
                    <a:pt x="7525" y="2025"/>
                  </a:lnTo>
                  <a:lnTo>
                    <a:pt x="8075" y="1800"/>
                  </a:lnTo>
                  <a:lnTo>
                    <a:pt x="8350" y="1725"/>
                  </a:lnTo>
                  <a:lnTo>
                    <a:pt x="8650" y="1631"/>
                  </a:lnTo>
                  <a:lnTo>
                    <a:pt x="8925" y="1575"/>
                  </a:lnTo>
                  <a:lnTo>
                    <a:pt x="9250" y="1500"/>
                  </a:lnTo>
                  <a:lnTo>
                    <a:pt x="9525" y="1444"/>
                  </a:lnTo>
                  <a:lnTo>
                    <a:pt x="9825" y="1406"/>
                  </a:lnTo>
                  <a:lnTo>
                    <a:pt x="10150" y="1369"/>
                  </a:lnTo>
                  <a:lnTo>
                    <a:pt x="10475" y="1369"/>
                  </a:lnTo>
                  <a:lnTo>
                    <a:pt x="10800" y="1350"/>
                  </a:lnTo>
                  <a:lnTo>
                    <a:pt x="11125" y="1369"/>
                  </a:lnTo>
                  <a:lnTo>
                    <a:pt x="11450" y="1369"/>
                  </a:lnTo>
                  <a:lnTo>
                    <a:pt x="11750" y="1406"/>
                  </a:lnTo>
                  <a:lnTo>
                    <a:pt x="12075" y="1444"/>
                  </a:lnTo>
                  <a:lnTo>
                    <a:pt x="12375" y="1500"/>
                  </a:lnTo>
                  <a:lnTo>
                    <a:pt x="12675" y="1575"/>
                  </a:lnTo>
                  <a:lnTo>
                    <a:pt x="12975" y="1631"/>
                  </a:lnTo>
                  <a:lnTo>
                    <a:pt x="13250" y="1725"/>
                  </a:lnTo>
                  <a:lnTo>
                    <a:pt x="13525" y="1800"/>
                  </a:lnTo>
                  <a:lnTo>
                    <a:pt x="14075" y="2025"/>
                  </a:lnTo>
                  <a:lnTo>
                    <a:pt x="14325" y="2156"/>
                  </a:lnTo>
                  <a:lnTo>
                    <a:pt x="14550" y="2288"/>
                  </a:lnTo>
                  <a:lnTo>
                    <a:pt x="15050" y="2588"/>
                  </a:lnTo>
                  <a:lnTo>
                    <a:pt x="15675" y="3056"/>
                  </a:lnTo>
                  <a:lnTo>
                    <a:pt x="16025" y="3431"/>
                  </a:lnTo>
                  <a:lnTo>
                    <a:pt x="16175" y="3638"/>
                  </a:lnTo>
                  <a:lnTo>
                    <a:pt x="16350" y="3806"/>
                  </a:lnTo>
                  <a:lnTo>
                    <a:pt x="16475" y="4012"/>
                  </a:lnTo>
                  <a:lnTo>
                    <a:pt x="16600" y="4238"/>
                  </a:lnTo>
                  <a:lnTo>
                    <a:pt x="16725" y="4444"/>
                  </a:lnTo>
                  <a:lnTo>
                    <a:pt x="16825" y="4669"/>
                  </a:lnTo>
                  <a:lnTo>
                    <a:pt x="16900" y="4894"/>
                  </a:lnTo>
                  <a:lnTo>
                    <a:pt x="16950" y="5138"/>
                  </a:lnTo>
                  <a:lnTo>
                    <a:pt x="17025" y="5344"/>
                  </a:lnTo>
                  <a:lnTo>
                    <a:pt x="17075" y="5588"/>
                  </a:lnTo>
                  <a:lnTo>
                    <a:pt x="17100" y="5831"/>
                  </a:lnTo>
                  <a:lnTo>
                    <a:pt x="17100" y="8775"/>
                  </a:lnTo>
                  <a:lnTo>
                    <a:pt x="15325" y="8775"/>
                  </a:lnTo>
                  <a:lnTo>
                    <a:pt x="15325" y="6075"/>
                  </a:lnTo>
                  <a:lnTo>
                    <a:pt x="15275" y="5738"/>
                  </a:lnTo>
                  <a:lnTo>
                    <a:pt x="15200" y="5400"/>
                  </a:lnTo>
                  <a:lnTo>
                    <a:pt x="15100" y="5062"/>
                  </a:lnTo>
                  <a:lnTo>
                    <a:pt x="14750" y="4462"/>
                  </a:lnTo>
                  <a:lnTo>
                    <a:pt x="14525" y="4181"/>
                  </a:lnTo>
                  <a:lnTo>
                    <a:pt x="14250" y="3938"/>
                  </a:lnTo>
                  <a:lnTo>
                    <a:pt x="14000" y="3694"/>
                  </a:lnTo>
                  <a:lnTo>
                    <a:pt x="13675" y="3469"/>
                  </a:lnTo>
                  <a:lnTo>
                    <a:pt x="13325" y="3262"/>
                  </a:lnTo>
                  <a:lnTo>
                    <a:pt x="12925" y="3112"/>
                  </a:lnTo>
                  <a:lnTo>
                    <a:pt x="12550" y="2962"/>
                  </a:lnTo>
                  <a:lnTo>
                    <a:pt x="12125" y="2869"/>
                  </a:lnTo>
                  <a:lnTo>
                    <a:pt x="11700" y="2756"/>
                  </a:lnTo>
                  <a:lnTo>
                    <a:pt x="11275" y="2719"/>
                  </a:lnTo>
                  <a:lnTo>
                    <a:pt x="10800" y="2700"/>
                  </a:lnTo>
                  <a:lnTo>
                    <a:pt x="10350" y="2719"/>
                  </a:lnTo>
                  <a:lnTo>
                    <a:pt x="9875" y="2756"/>
                  </a:lnTo>
                  <a:lnTo>
                    <a:pt x="9450" y="2869"/>
                  </a:lnTo>
                  <a:lnTo>
                    <a:pt x="9050" y="2962"/>
                  </a:lnTo>
                  <a:lnTo>
                    <a:pt x="8650" y="3112"/>
                  </a:lnTo>
                  <a:lnTo>
                    <a:pt x="8300" y="3262"/>
                  </a:lnTo>
                  <a:lnTo>
                    <a:pt x="7950" y="3469"/>
                  </a:lnTo>
                  <a:lnTo>
                    <a:pt x="7625" y="3694"/>
                  </a:lnTo>
                  <a:lnTo>
                    <a:pt x="7325" y="3938"/>
                  </a:lnTo>
                  <a:lnTo>
                    <a:pt x="7075" y="4181"/>
                  </a:lnTo>
                  <a:lnTo>
                    <a:pt x="6825" y="4462"/>
                  </a:lnTo>
                  <a:lnTo>
                    <a:pt x="6650" y="4762"/>
                  </a:lnTo>
                  <a:lnTo>
                    <a:pt x="6500" y="5062"/>
                  </a:lnTo>
                  <a:lnTo>
                    <a:pt x="6400" y="5400"/>
                  </a:lnTo>
                  <a:lnTo>
                    <a:pt x="6325" y="5738"/>
                  </a:lnTo>
                  <a:lnTo>
                    <a:pt x="6300" y="6075"/>
                  </a:lnTo>
                  <a:lnTo>
                    <a:pt x="6300" y="8775"/>
                  </a:lnTo>
                  <a:lnTo>
                    <a:pt x="4525" y="8775"/>
                  </a:lnTo>
                  <a:lnTo>
                    <a:pt x="4525" y="6075"/>
                  </a:lnTo>
                  <a:close/>
                  <a:moveTo>
                    <a:pt x="18900" y="8775"/>
                  </a:moveTo>
                  <a:lnTo>
                    <a:pt x="18900" y="6075"/>
                  </a:lnTo>
                  <a:lnTo>
                    <a:pt x="18875" y="5756"/>
                  </a:lnTo>
                  <a:lnTo>
                    <a:pt x="18850" y="5456"/>
                  </a:lnTo>
                  <a:lnTo>
                    <a:pt x="18800" y="5156"/>
                  </a:lnTo>
                  <a:lnTo>
                    <a:pt x="18750" y="4838"/>
                  </a:lnTo>
                  <a:lnTo>
                    <a:pt x="18625" y="4556"/>
                  </a:lnTo>
                  <a:lnTo>
                    <a:pt x="18525" y="4256"/>
                  </a:lnTo>
                  <a:lnTo>
                    <a:pt x="18425" y="3975"/>
                  </a:lnTo>
                  <a:lnTo>
                    <a:pt x="18250" y="3712"/>
                  </a:lnTo>
                  <a:lnTo>
                    <a:pt x="18100" y="3450"/>
                  </a:lnTo>
                  <a:lnTo>
                    <a:pt x="17925" y="3188"/>
                  </a:lnTo>
                  <a:lnTo>
                    <a:pt x="17725" y="2925"/>
                  </a:lnTo>
                  <a:lnTo>
                    <a:pt x="17525" y="2681"/>
                  </a:lnTo>
                  <a:lnTo>
                    <a:pt x="17275" y="2438"/>
                  </a:lnTo>
                  <a:lnTo>
                    <a:pt x="17050" y="2212"/>
                  </a:lnTo>
                  <a:lnTo>
                    <a:pt x="16800" y="1988"/>
                  </a:lnTo>
                  <a:lnTo>
                    <a:pt x="16525" y="1762"/>
                  </a:lnTo>
                  <a:lnTo>
                    <a:pt x="16250" y="1594"/>
                  </a:lnTo>
                  <a:lnTo>
                    <a:pt x="15950" y="1388"/>
                  </a:lnTo>
                  <a:lnTo>
                    <a:pt x="15625" y="1200"/>
                  </a:lnTo>
                  <a:lnTo>
                    <a:pt x="15350" y="1031"/>
                  </a:lnTo>
                  <a:lnTo>
                    <a:pt x="15000" y="881"/>
                  </a:lnTo>
                  <a:lnTo>
                    <a:pt x="14675" y="731"/>
                  </a:lnTo>
                  <a:lnTo>
                    <a:pt x="13975" y="469"/>
                  </a:lnTo>
                  <a:lnTo>
                    <a:pt x="13575" y="375"/>
                  </a:lnTo>
                  <a:lnTo>
                    <a:pt x="13200" y="262"/>
                  </a:lnTo>
                  <a:lnTo>
                    <a:pt x="12825" y="188"/>
                  </a:lnTo>
                  <a:lnTo>
                    <a:pt x="12425" y="131"/>
                  </a:lnTo>
                  <a:lnTo>
                    <a:pt x="12050" y="75"/>
                  </a:lnTo>
                  <a:lnTo>
                    <a:pt x="11650" y="19"/>
                  </a:lnTo>
                  <a:lnTo>
                    <a:pt x="11200" y="0"/>
                  </a:lnTo>
                  <a:lnTo>
                    <a:pt x="10375" y="0"/>
                  </a:lnTo>
                  <a:lnTo>
                    <a:pt x="9975" y="19"/>
                  </a:lnTo>
                  <a:lnTo>
                    <a:pt x="9550" y="75"/>
                  </a:lnTo>
                  <a:lnTo>
                    <a:pt x="9150" y="131"/>
                  </a:lnTo>
                  <a:lnTo>
                    <a:pt x="8775" y="188"/>
                  </a:lnTo>
                  <a:lnTo>
                    <a:pt x="8400" y="262"/>
                  </a:lnTo>
                  <a:lnTo>
                    <a:pt x="8025" y="375"/>
                  </a:lnTo>
                  <a:lnTo>
                    <a:pt x="7650" y="469"/>
                  </a:lnTo>
                  <a:lnTo>
                    <a:pt x="6950" y="731"/>
                  </a:lnTo>
                  <a:lnTo>
                    <a:pt x="6600" y="881"/>
                  </a:lnTo>
                  <a:lnTo>
                    <a:pt x="6275" y="1031"/>
                  </a:lnTo>
                  <a:lnTo>
                    <a:pt x="5950" y="1200"/>
                  </a:lnTo>
                  <a:lnTo>
                    <a:pt x="5650" y="1388"/>
                  </a:lnTo>
                  <a:lnTo>
                    <a:pt x="5350" y="1594"/>
                  </a:lnTo>
                  <a:lnTo>
                    <a:pt x="5075" y="1762"/>
                  </a:lnTo>
                  <a:lnTo>
                    <a:pt x="4800" y="1988"/>
                  </a:lnTo>
                  <a:lnTo>
                    <a:pt x="4300" y="2438"/>
                  </a:lnTo>
                  <a:lnTo>
                    <a:pt x="4075" y="2681"/>
                  </a:lnTo>
                  <a:lnTo>
                    <a:pt x="3875" y="2925"/>
                  </a:lnTo>
                  <a:lnTo>
                    <a:pt x="3475" y="3450"/>
                  </a:lnTo>
                  <a:lnTo>
                    <a:pt x="3325" y="3712"/>
                  </a:lnTo>
                  <a:lnTo>
                    <a:pt x="3200" y="3975"/>
                  </a:lnTo>
                  <a:lnTo>
                    <a:pt x="3050" y="4256"/>
                  </a:lnTo>
                  <a:lnTo>
                    <a:pt x="2950" y="4556"/>
                  </a:lnTo>
                  <a:lnTo>
                    <a:pt x="2875" y="4838"/>
                  </a:lnTo>
                  <a:lnTo>
                    <a:pt x="2775" y="5156"/>
                  </a:lnTo>
                  <a:lnTo>
                    <a:pt x="2725" y="5456"/>
                  </a:lnTo>
                  <a:lnTo>
                    <a:pt x="2700" y="5756"/>
                  </a:lnTo>
                  <a:lnTo>
                    <a:pt x="2700" y="8775"/>
                  </a:lnTo>
                  <a:lnTo>
                    <a:pt x="2425" y="8775"/>
                  </a:lnTo>
                  <a:lnTo>
                    <a:pt x="2175" y="8812"/>
                  </a:lnTo>
                  <a:lnTo>
                    <a:pt x="1900" y="8850"/>
                  </a:lnTo>
                  <a:lnTo>
                    <a:pt x="1650" y="8944"/>
                  </a:lnTo>
                  <a:lnTo>
                    <a:pt x="1400" y="9019"/>
                  </a:lnTo>
                  <a:lnTo>
                    <a:pt x="1200" y="9112"/>
                  </a:lnTo>
                  <a:lnTo>
                    <a:pt x="975" y="9244"/>
                  </a:lnTo>
                  <a:lnTo>
                    <a:pt x="775" y="9356"/>
                  </a:lnTo>
                  <a:lnTo>
                    <a:pt x="625" y="9506"/>
                  </a:lnTo>
                  <a:lnTo>
                    <a:pt x="450" y="9675"/>
                  </a:lnTo>
                  <a:lnTo>
                    <a:pt x="325" y="9825"/>
                  </a:lnTo>
                  <a:lnTo>
                    <a:pt x="225" y="10012"/>
                  </a:lnTo>
                  <a:lnTo>
                    <a:pt x="100" y="10200"/>
                  </a:lnTo>
                  <a:lnTo>
                    <a:pt x="50" y="10388"/>
                  </a:lnTo>
                  <a:lnTo>
                    <a:pt x="0" y="10594"/>
                  </a:lnTo>
                  <a:lnTo>
                    <a:pt x="0" y="15844"/>
                  </a:lnTo>
                  <a:lnTo>
                    <a:pt x="25" y="16144"/>
                  </a:lnTo>
                  <a:lnTo>
                    <a:pt x="75" y="16444"/>
                  </a:lnTo>
                  <a:lnTo>
                    <a:pt x="175" y="16762"/>
                  </a:lnTo>
                  <a:lnTo>
                    <a:pt x="250" y="17044"/>
                  </a:lnTo>
                  <a:lnTo>
                    <a:pt x="350" y="17325"/>
                  </a:lnTo>
                  <a:lnTo>
                    <a:pt x="500" y="17606"/>
                  </a:lnTo>
                  <a:lnTo>
                    <a:pt x="625" y="17888"/>
                  </a:lnTo>
                  <a:lnTo>
                    <a:pt x="775" y="18150"/>
                  </a:lnTo>
                  <a:lnTo>
                    <a:pt x="1175" y="18675"/>
                  </a:lnTo>
                  <a:lnTo>
                    <a:pt x="1375" y="18919"/>
                  </a:lnTo>
                  <a:lnTo>
                    <a:pt x="1600" y="19162"/>
                  </a:lnTo>
                  <a:lnTo>
                    <a:pt x="2100" y="19612"/>
                  </a:lnTo>
                  <a:lnTo>
                    <a:pt x="2375" y="19819"/>
                  </a:lnTo>
                  <a:lnTo>
                    <a:pt x="2650" y="20006"/>
                  </a:lnTo>
                  <a:lnTo>
                    <a:pt x="2950" y="20212"/>
                  </a:lnTo>
                  <a:lnTo>
                    <a:pt x="3250" y="20400"/>
                  </a:lnTo>
                  <a:lnTo>
                    <a:pt x="3575" y="20569"/>
                  </a:lnTo>
                  <a:lnTo>
                    <a:pt x="3900" y="20719"/>
                  </a:lnTo>
                  <a:lnTo>
                    <a:pt x="4250" y="20869"/>
                  </a:lnTo>
                  <a:lnTo>
                    <a:pt x="4950" y="21131"/>
                  </a:lnTo>
                  <a:lnTo>
                    <a:pt x="5325" y="21225"/>
                  </a:lnTo>
                  <a:lnTo>
                    <a:pt x="5700" y="21338"/>
                  </a:lnTo>
                  <a:lnTo>
                    <a:pt x="6075" y="21412"/>
                  </a:lnTo>
                  <a:lnTo>
                    <a:pt x="6450" y="21469"/>
                  </a:lnTo>
                  <a:lnTo>
                    <a:pt x="6850" y="21525"/>
                  </a:lnTo>
                  <a:lnTo>
                    <a:pt x="7275" y="21581"/>
                  </a:lnTo>
                  <a:lnTo>
                    <a:pt x="7675" y="21600"/>
                  </a:lnTo>
                  <a:lnTo>
                    <a:pt x="13900" y="21600"/>
                  </a:lnTo>
                  <a:lnTo>
                    <a:pt x="14350" y="21581"/>
                  </a:lnTo>
                  <a:lnTo>
                    <a:pt x="14750" y="21525"/>
                  </a:lnTo>
                  <a:lnTo>
                    <a:pt x="15125" y="21469"/>
                  </a:lnTo>
                  <a:lnTo>
                    <a:pt x="15525" y="21412"/>
                  </a:lnTo>
                  <a:lnTo>
                    <a:pt x="15900" y="21338"/>
                  </a:lnTo>
                  <a:lnTo>
                    <a:pt x="16275" y="21225"/>
                  </a:lnTo>
                  <a:lnTo>
                    <a:pt x="16675" y="21131"/>
                  </a:lnTo>
                  <a:lnTo>
                    <a:pt x="17375" y="20869"/>
                  </a:lnTo>
                  <a:lnTo>
                    <a:pt x="17700" y="20719"/>
                  </a:lnTo>
                  <a:lnTo>
                    <a:pt x="18050" y="20569"/>
                  </a:lnTo>
                  <a:lnTo>
                    <a:pt x="18325" y="20400"/>
                  </a:lnTo>
                  <a:lnTo>
                    <a:pt x="18650" y="20212"/>
                  </a:lnTo>
                  <a:lnTo>
                    <a:pt x="18950" y="20006"/>
                  </a:lnTo>
                  <a:lnTo>
                    <a:pt x="19225" y="19819"/>
                  </a:lnTo>
                  <a:lnTo>
                    <a:pt x="19500" y="19612"/>
                  </a:lnTo>
                  <a:lnTo>
                    <a:pt x="19750" y="19388"/>
                  </a:lnTo>
                  <a:lnTo>
                    <a:pt x="19975" y="19162"/>
                  </a:lnTo>
                  <a:lnTo>
                    <a:pt x="20225" y="18919"/>
                  </a:lnTo>
                  <a:lnTo>
                    <a:pt x="20425" y="18675"/>
                  </a:lnTo>
                  <a:lnTo>
                    <a:pt x="20625" y="18412"/>
                  </a:lnTo>
                  <a:lnTo>
                    <a:pt x="20800" y="18150"/>
                  </a:lnTo>
                  <a:lnTo>
                    <a:pt x="20950" y="17888"/>
                  </a:lnTo>
                  <a:lnTo>
                    <a:pt x="21125" y="17606"/>
                  </a:lnTo>
                  <a:lnTo>
                    <a:pt x="21325" y="17044"/>
                  </a:lnTo>
                  <a:lnTo>
                    <a:pt x="21450" y="16762"/>
                  </a:lnTo>
                  <a:lnTo>
                    <a:pt x="21500" y="16444"/>
                  </a:lnTo>
                  <a:lnTo>
                    <a:pt x="21550" y="16144"/>
                  </a:lnTo>
                  <a:lnTo>
                    <a:pt x="21575" y="15844"/>
                  </a:lnTo>
                  <a:lnTo>
                    <a:pt x="21600" y="15525"/>
                  </a:lnTo>
                  <a:lnTo>
                    <a:pt x="21600" y="10800"/>
                  </a:lnTo>
                  <a:lnTo>
                    <a:pt x="21550" y="10388"/>
                  </a:lnTo>
                  <a:lnTo>
                    <a:pt x="21400" y="10012"/>
                  </a:lnTo>
                  <a:lnTo>
                    <a:pt x="21275" y="9825"/>
                  </a:lnTo>
                  <a:lnTo>
                    <a:pt x="21150" y="9675"/>
                  </a:lnTo>
                  <a:lnTo>
                    <a:pt x="20975" y="9506"/>
                  </a:lnTo>
                  <a:lnTo>
                    <a:pt x="20825" y="9356"/>
                  </a:lnTo>
                  <a:lnTo>
                    <a:pt x="20600" y="9244"/>
                  </a:lnTo>
                  <a:lnTo>
                    <a:pt x="20425" y="9112"/>
                  </a:lnTo>
                  <a:lnTo>
                    <a:pt x="20200" y="9019"/>
                  </a:lnTo>
                  <a:lnTo>
                    <a:pt x="19950" y="8944"/>
                  </a:lnTo>
                  <a:lnTo>
                    <a:pt x="19725" y="8850"/>
                  </a:lnTo>
                  <a:lnTo>
                    <a:pt x="19175" y="8775"/>
                  </a:lnTo>
                  <a:lnTo>
                    <a:pt x="18900" y="877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85" name="Freeform 117"/>
            <p:cNvSpPr/>
            <p:nvPr/>
          </p:nvSpPr>
          <p:spPr>
            <a:xfrm>
              <a:off x="142875" y="271463"/>
              <a:ext cx="57150" cy="8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26" y="0"/>
                  </a:moveTo>
                  <a:lnTo>
                    <a:pt x="9683" y="0"/>
                  </a:lnTo>
                  <a:lnTo>
                    <a:pt x="8491" y="100"/>
                  </a:lnTo>
                  <a:lnTo>
                    <a:pt x="7597" y="300"/>
                  </a:lnTo>
                  <a:lnTo>
                    <a:pt x="6554" y="500"/>
                  </a:lnTo>
                  <a:lnTo>
                    <a:pt x="5661" y="900"/>
                  </a:lnTo>
                  <a:lnTo>
                    <a:pt x="4767" y="1200"/>
                  </a:lnTo>
                  <a:lnTo>
                    <a:pt x="3873" y="1600"/>
                  </a:lnTo>
                  <a:lnTo>
                    <a:pt x="2383" y="2600"/>
                  </a:lnTo>
                  <a:lnTo>
                    <a:pt x="1937" y="3100"/>
                  </a:lnTo>
                  <a:lnTo>
                    <a:pt x="1192" y="3800"/>
                  </a:lnTo>
                  <a:lnTo>
                    <a:pt x="745" y="4400"/>
                  </a:lnTo>
                  <a:lnTo>
                    <a:pt x="447" y="5100"/>
                  </a:lnTo>
                  <a:lnTo>
                    <a:pt x="298" y="5700"/>
                  </a:lnTo>
                  <a:lnTo>
                    <a:pt x="149" y="6500"/>
                  </a:lnTo>
                  <a:lnTo>
                    <a:pt x="0" y="7200"/>
                  </a:lnTo>
                  <a:lnTo>
                    <a:pt x="149" y="8100"/>
                  </a:lnTo>
                  <a:lnTo>
                    <a:pt x="298" y="9200"/>
                  </a:lnTo>
                  <a:lnTo>
                    <a:pt x="596" y="10400"/>
                  </a:lnTo>
                  <a:lnTo>
                    <a:pt x="1043" y="11600"/>
                  </a:lnTo>
                  <a:lnTo>
                    <a:pt x="2234" y="14300"/>
                  </a:lnTo>
                  <a:lnTo>
                    <a:pt x="3575" y="16800"/>
                  </a:lnTo>
                  <a:lnTo>
                    <a:pt x="4171" y="17800"/>
                  </a:lnTo>
                  <a:lnTo>
                    <a:pt x="4767" y="18700"/>
                  </a:lnTo>
                  <a:lnTo>
                    <a:pt x="5512" y="19500"/>
                  </a:lnTo>
                  <a:lnTo>
                    <a:pt x="6257" y="20200"/>
                  </a:lnTo>
                  <a:lnTo>
                    <a:pt x="7150" y="20700"/>
                  </a:lnTo>
                  <a:lnTo>
                    <a:pt x="8193" y="21200"/>
                  </a:lnTo>
                  <a:lnTo>
                    <a:pt x="9236" y="21500"/>
                  </a:lnTo>
                  <a:lnTo>
                    <a:pt x="10726" y="21600"/>
                  </a:lnTo>
                  <a:lnTo>
                    <a:pt x="12215" y="21500"/>
                  </a:lnTo>
                  <a:lnTo>
                    <a:pt x="13556" y="21200"/>
                  </a:lnTo>
                  <a:lnTo>
                    <a:pt x="14450" y="20700"/>
                  </a:lnTo>
                  <a:lnTo>
                    <a:pt x="15194" y="20200"/>
                  </a:lnTo>
                  <a:lnTo>
                    <a:pt x="16088" y="19500"/>
                  </a:lnTo>
                  <a:lnTo>
                    <a:pt x="16684" y="18700"/>
                  </a:lnTo>
                  <a:lnTo>
                    <a:pt x="17280" y="17800"/>
                  </a:lnTo>
                  <a:lnTo>
                    <a:pt x="17876" y="16800"/>
                  </a:lnTo>
                  <a:lnTo>
                    <a:pt x="19217" y="14300"/>
                  </a:lnTo>
                  <a:lnTo>
                    <a:pt x="20408" y="11600"/>
                  </a:lnTo>
                  <a:lnTo>
                    <a:pt x="20706" y="10400"/>
                  </a:lnTo>
                  <a:lnTo>
                    <a:pt x="21153" y="9200"/>
                  </a:lnTo>
                  <a:lnTo>
                    <a:pt x="21302" y="8100"/>
                  </a:lnTo>
                  <a:lnTo>
                    <a:pt x="21600" y="7200"/>
                  </a:lnTo>
                  <a:lnTo>
                    <a:pt x="21302" y="6500"/>
                  </a:lnTo>
                  <a:lnTo>
                    <a:pt x="21153" y="5700"/>
                  </a:lnTo>
                  <a:lnTo>
                    <a:pt x="21004" y="5100"/>
                  </a:lnTo>
                  <a:lnTo>
                    <a:pt x="20557" y="4400"/>
                  </a:lnTo>
                  <a:lnTo>
                    <a:pt x="20110" y="3800"/>
                  </a:lnTo>
                  <a:lnTo>
                    <a:pt x="19663" y="3100"/>
                  </a:lnTo>
                  <a:lnTo>
                    <a:pt x="18919" y="2600"/>
                  </a:lnTo>
                  <a:lnTo>
                    <a:pt x="18323" y="2100"/>
                  </a:lnTo>
                  <a:lnTo>
                    <a:pt x="17578" y="1600"/>
                  </a:lnTo>
                  <a:lnTo>
                    <a:pt x="16684" y="1200"/>
                  </a:lnTo>
                  <a:lnTo>
                    <a:pt x="15939" y="900"/>
                  </a:lnTo>
                  <a:lnTo>
                    <a:pt x="14897" y="500"/>
                  </a:lnTo>
                  <a:lnTo>
                    <a:pt x="14003" y="300"/>
                  </a:lnTo>
                  <a:lnTo>
                    <a:pt x="12811" y="100"/>
                  </a:lnTo>
                  <a:lnTo>
                    <a:pt x="11917" y="0"/>
                  </a:lnTo>
                  <a:lnTo>
                    <a:pt x="10726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087" name="Freeform 118"/>
          <p:cNvSpPr/>
          <p:nvPr/>
        </p:nvSpPr>
        <p:spPr>
          <a:xfrm>
            <a:off x="4559460" y="1709797"/>
            <a:ext cx="457201" cy="342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519" y="2175"/>
                </a:moveTo>
                <a:lnTo>
                  <a:pt x="6075" y="3875"/>
                </a:lnTo>
                <a:lnTo>
                  <a:pt x="4256" y="6300"/>
                </a:lnTo>
                <a:lnTo>
                  <a:pt x="1350" y="6300"/>
                </a:lnTo>
                <a:lnTo>
                  <a:pt x="4519" y="2175"/>
                </a:lnTo>
                <a:close/>
                <a:moveTo>
                  <a:pt x="17344" y="6300"/>
                </a:moveTo>
                <a:lnTo>
                  <a:pt x="15525" y="3875"/>
                </a:lnTo>
                <a:lnTo>
                  <a:pt x="17081" y="2175"/>
                </a:lnTo>
                <a:lnTo>
                  <a:pt x="20212" y="6300"/>
                </a:lnTo>
                <a:lnTo>
                  <a:pt x="17344" y="6300"/>
                </a:lnTo>
                <a:close/>
                <a:moveTo>
                  <a:pt x="17269" y="7225"/>
                </a:moveTo>
                <a:lnTo>
                  <a:pt x="19650" y="7225"/>
                </a:lnTo>
                <a:lnTo>
                  <a:pt x="13012" y="16650"/>
                </a:lnTo>
                <a:lnTo>
                  <a:pt x="17269" y="7225"/>
                </a:lnTo>
                <a:close/>
                <a:moveTo>
                  <a:pt x="8588" y="16650"/>
                </a:moveTo>
                <a:lnTo>
                  <a:pt x="1931" y="7225"/>
                </a:lnTo>
                <a:lnTo>
                  <a:pt x="4331" y="7225"/>
                </a:lnTo>
                <a:lnTo>
                  <a:pt x="8588" y="16650"/>
                </a:lnTo>
                <a:close/>
                <a:moveTo>
                  <a:pt x="8438" y="7225"/>
                </a:moveTo>
                <a:lnTo>
                  <a:pt x="10088" y="18250"/>
                </a:lnTo>
                <a:lnTo>
                  <a:pt x="5119" y="7225"/>
                </a:lnTo>
                <a:lnTo>
                  <a:pt x="8438" y="7225"/>
                </a:lnTo>
                <a:close/>
                <a:moveTo>
                  <a:pt x="6581" y="4475"/>
                </a:moveTo>
                <a:lnTo>
                  <a:pt x="8250" y="6300"/>
                </a:lnTo>
                <a:lnTo>
                  <a:pt x="5194" y="6300"/>
                </a:lnTo>
                <a:lnTo>
                  <a:pt x="6581" y="4475"/>
                </a:lnTo>
                <a:close/>
                <a:moveTo>
                  <a:pt x="6544" y="3250"/>
                </a:moveTo>
                <a:lnTo>
                  <a:pt x="5269" y="1825"/>
                </a:lnTo>
                <a:lnTo>
                  <a:pt x="7631" y="1825"/>
                </a:lnTo>
                <a:lnTo>
                  <a:pt x="6544" y="3250"/>
                </a:lnTo>
                <a:close/>
                <a:moveTo>
                  <a:pt x="10800" y="3475"/>
                </a:moveTo>
                <a:lnTo>
                  <a:pt x="9319" y="1825"/>
                </a:lnTo>
                <a:lnTo>
                  <a:pt x="12300" y="1825"/>
                </a:lnTo>
                <a:lnTo>
                  <a:pt x="10800" y="3475"/>
                </a:lnTo>
                <a:close/>
                <a:moveTo>
                  <a:pt x="13969" y="1825"/>
                </a:moveTo>
                <a:lnTo>
                  <a:pt x="16350" y="1825"/>
                </a:lnTo>
                <a:lnTo>
                  <a:pt x="15056" y="3250"/>
                </a:lnTo>
                <a:lnTo>
                  <a:pt x="13969" y="1825"/>
                </a:lnTo>
                <a:close/>
                <a:moveTo>
                  <a:pt x="13369" y="6300"/>
                </a:moveTo>
                <a:lnTo>
                  <a:pt x="15019" y="4475"/>
                </a:lnTo>
                <a:lnTo>
                  <a:pt x="16406" y="6300"/>
                </a:lnTo>
                <a:lnTo>
                  <a:pt x="13369" y="6300"/>
                </a:lnTo>
                <a:close/>
                <a:moveTo>
                  <a:pt x="13181" y="7225"/>
                </a:moveTo>
                <a:lnTo>
                  <a:pt x="16481" y="7225"/>
                </a:lnTo>
                <a:lnTo>
                  <a:pt x="11512" y="18250"/>
                </a:lnTo>
                <a:lnTo>
                  <a:pt x="13181" y="7225"/>
                </a:lnTo>
                <a:close/>
                <a:moveTo>
                  <a:pt x="12488" y="7225"/>
                </a:moveTo>
                <a:lnTo>
                  <a:pt x="10800" y="18425"/>
                </a:lnTo>
                <a:lnTo>
                  <a:pt x="9131" y="7225"/>
                </a:lnTo>
                <a:lnTo>
                  <a:pt x="12488" y="7225"/>
                </a:lnTo>
                <a:close/>
                <a:moveTo>
                  <a:pt x="8775" y="5725"/>
                </a:moveTo>
                <a:lnTo>
                  <a:pt x="7069" y="3825"/>
                </a:lnTo>
                <a:lnTo>
                  <a:pt x="8419" y="2000"/>
                </a:lnTo>
                <a:lnTo>
                  <a:pt x="10275" y="4050"/>
                </a:lnTo>
                <a:lnTo>
                  <a:pt x="8775" y="5725"/>
                </a:lnTo>
                <a:close/>
                <a:moveTo>
                  <a:pt x="11344" y="4050"/>
                </a:moveTo>
                <a:lnTo>
                  <a:pt x="13181" y="2000"/>
                </a:lnTo>
                <a:lnTo>
                  <a:pt x="14531" y="3825"/>
                </a:lnTo>
                <a:lnTo>
                  <a:pt x="12825" y="5725"/>
                </a:lnTo>
                <a:lnTo>
                  <a:pt x="11344" y="4050"/>
                </a:lnTo>
                <a:close/>
                <a:moveTo>
                  <a:pt x="12300" y="6300"/>
                </a:moveTo>
                <a:lnTo>
                  <a:pt x="9319" y="6300"/>
                </a:lnTo>
                <a:lnTo>
                  <a:pt x="10800" y="4650"/>
                </a:lnTo>
                <a:lnTo>
                  <a:pt x="12300" y="6300"/>
                </a:lnTo>
                <a:close/>
                <a:moveTo>
                  <a:pt x="21188" y="5100"/>
                </a:moveTo>
                <a:lnTo>
                  <a:pt x="17775" y="525"/>
                </a:lnTo>
                <a:lnTo>
                  <a:pt x="17681" y="425"/>
                </a:lnTo>
                <a:lnTo>
                  <a:pt x="17569" y="300"/>
                </a:lnTo>
                <a:lnTo>
                  <a:pt x="17456" y="225"/>
                </a:lnTo>
                <a:lnTo>
                  <a:pt x="17325" y="150"/>
                </a:lnTo>
                <a:lnTo>
                  <a:pt x="17212" y="100"/>
                </a:lnTo>
                <a:lnTo>
                  <a:pt x="17081" y="25"/>
                </a:lnTo>
                <a:lnTo>
                  <a:pt x="16950" y="0"/>
                </a:lnTo>
                <a:lnTo>
                  <a:pt x="4650" y="0"/>
                </a:lnTo>
                <a:lnTo>
                  <a:pt x="4519" y="25"/>
                </a:lnTo>
                <a:lnTo>
                  <a:pt x="4388" y="100"/>
                </a:lnTo>
                <a:lnTo>
                  <a:pt x="4275" y="150"/>
                </a:lnTo>
                <a:lnTo>
                  <a:pt x="4144" y="225"/>
                </a:lnTo>
                <a:lnTo>
                  <a:pt x="4031" y="300"/>
                </a:lnTo>
                <a:lnTo>
                  <a:pt x="3919" y="425"/>
                </a:lnTo>
                <a:lnTo>
                  <a:pt x="3825" y="525"/>
                </a:lnTo>
                <a:lnTo>
                  <a:pt x="394" y="5100"/>
                </a:lnTo>
                <a:lnTo>
                  <a:pt x="300" y="5250"/>
                </a:lnTo>
                <a:lnTo>
                  <a:pt x="225" y="5375"/>
                </a:lnTo>
                <a:lnTo>
                  <a:pt x="150" y="5550"/>
                </a:lnTo>
                <a:lnTo>
                  <a:pt x="94" y="5700"/>
                </a:lnTo>
                <a:lnTo>
                  <a:pt x="19" y="6050"/>
                </a:lnTo>
                <a:lnTo>
                  <a:pt x="19" y="6225"/>
                </a:lnTo>
                <a:lnTo>
                  <a:pt x="0" y="6375"/>
                </a:lnTo>
                <a:lnTo>
                  <a:pt x="19" y="6550"/>
                </a:lnTo>
                <a:lnTo>
                  <a:pt x="19" y="6700"/>
                </a:lnTo>
                <a:lnTo>
                  <a:pt x="56" y="6875"/>
                </a:lnTo>
                <a:lnTo>
                  <a:pt x="94" y="7000"/>
                </a:lnTo>
                <a:lnTo>
                  <a:pt x="131" y="7175"/>
                </a:lnTo>
                <a:lnTo>
                  <a:pt x="206" y="7300"/>
                </a:lnTo>
                <a:lnTo>
                  <a:pt x="262" y="7425"/>
                </a:lnTo>
                <a:lnTo>
                  <a:pt x="338" y="7575"/>
                </a:lnTo>
                <a:lnTo>
                  <a:pt x="9788" y="21000"/>
                </a:lnTo>
                <a:lnTo>
                  <a:pt x="9900" y="21125"/>
                </a:lnTo>
                <a:lnTo>
                  <a:pt x="9994" y="21250"/>
                </a:lnTo>
                <a:lnTo>
                  <a:pt x="10125" y="21375"/>
                </a:lnTo>
                <a:lnTo>
                  <a:pt x="10238" y="21450"/>
                </a:lnTo>
                <a:lnTo>
                  <a:pt x="10388" y="21500"/>
                </a:lnTo>
                <a:lnTo>
                  <a:pt x="10519" y="21550"/>
                </a:lnTo>
                <a:lnTo>
                  <a:pt x="10650" y="21575"/>
                </a:lnTo>
                <a:lnTo>
                  <a:pt x="10800" y="21600"/>
                </a:lnTo>
                <a:lnTo>
                  <a:pt x="11100" y="21550"/>
                </a:lnTo>
                <a:lnTo>
                  <a:pt x="11212" y="21500"/>
                </a:lnTo>
                <a:lnTo>
                  <a:pt x="11362" y="21450"/>
                </a:lnTo>
                <a:lnTo>
                  <a:pt x="11475" y="21375"/>
                </a:lnTo>
                <a:lnTo>
                  <a:pt x="11606" y="21250"/>
                </a:lnTo>
                <a:lnTo>
                  <a:pt x="11794" y="21000"/>
                </a:lnTo>
                <a:lnTo>
                  <a:pt x="21262" y="7575"/>
                </a:lnTo>
                <a:lnTo>
                  <a:pt x="21338" y="7425"/>
                </a:lnTo>
                <a:lnTo>
                  <a:pt x="21412" y="7300"/>
                </a:lnTo>
                <a:lnTo>
                  <a:pt x="21469" y="7175"/>
                </a:lnTo>
                <a:lnTo>
                  <a:pt x="21525" y="7000"/>
                </a:lnTo>
                <a:lnTo>
                  <a:pt x="21562" y="6850"/>
                </a:lnTo>
                <a:lnTo>
                  <a:pt x="21581" y="6675"/>
                </a:lnTo>
                <a:lnTo>
                  <a:pt x="21600" y="6525"/>
                </a:lnTo>
                <a:lnTo>
                  <a:pt x="21600" y="6200"/>
                </a:lnTo>
                <a:lnTo>
                  <a:pt x="21581" y="6025"/>
                </a:lnTo>
                <a:lnTo>
                  <a:pt x="21544" y="5875"/>
                </a:lnTo>
                <a:lnTo>
                  <a:pt x="21506" y="5700"/>
                </a:lnTo>
                <a:lnTo>
                  <a:pt x="21431" y="5550"/>
                </a:lnTo>
                <a:lnTo>
                  <a:pt x="21375" y="5375"/>
                </a:lnTo>
                <a:lnTo>
                  <a:pt x="21300" y="5250"/>
                </a:lnTo>
                <a:lnTo>
                  <a:pt x="21188" y="51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51" name="Oval 49">
            <a:extLst>
              <a:ext uri="{FF2B5EF4-FFF2-40B4-BE49-F238E27FC236}">
                <a16:creationId xmlns:a16="http://schemas.microsoft.com/office/drawing/2014/main" xmlns="" id="{6E935360-A2E1-4D39-A97E-86004EFA5930}"/>
              </a:ext>
            </a:extLst>
          </p:cNvPr>
          <p:cNvGrpSpPr/>
          <p:nvPr/>
        </p:nvGrpSpPr>
        <p:grpSpPr>
          <a:xfrm>
            <a:off x="7548182" y="5241783"/>
            <a:ext cx="396159" cy="396159"/>
            <a:chOff x="0" y="0"/>
            <a:chExt cx="396158" cy="396158"/>
          </a:xfrm>
          <a:solidFill>
            <a:srgbClr val="00B050"/>
          </a:solidFill>
        </p:grpSpPr>
        <p:sp>
          <p:nvSpPr>
            <p:cNvPr id="52" name="Кружок">
              <a:extLst>
                <a:ext uri="{FF2B5EF4-FFF2-40B4-BE49-F238E27FC236}">
                  <a16:creationId xmlns:a16="http://schemas.microsoft.com/office/drawing/2014/main" xmlns="" id="{643F18C2-1FC5-41A2-9422-540626916651}"/>
                </a:ext>
              </a:extLst>
            </p:cNvPr>
            <p:cNvSpPr/>
            <p:nvPr/>
          </p:nvSpPr>
          <p:spPr>
            <a:xfrm>
              <a:off x="-1" y="-1"/>
              <a:ext cx="396160" cy="396160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3" name="4">
              <a:extLst>
                <a:ext uri="{FF2B5EF4-FFF2-40B4-BE49-F238E27FC236}">
                  <a16:creationId xmlns:a16="http://schemas.microsoft.com/office/drawing/2014/main" xmlns="" id="{FD2B06B8-F287-474B-A5BB-7B0BE242BD19}"/>
                </a:ext>
              </a:extLst>
            </p:cNvPr>
            <p:cNvSpPr txBox="1"/>
            <p:nvPr/>
          </p:nvSpPr>
          <p:spPr>
            <a:xfrm>
              <a:off x="58016" y="12658"/>
              <a:ext cx="28012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ru-RU" dirty="0"/>
                <a:t>5</a:t>
              </a:r>
              <a:endParaRPr dirty="0"/>
            </a:p>
          </p:txBody>
        </p:sp>
      </p:grpSp>
      <p:sp>
        <p:nvSpPr>
          <p:cNvPr id="54" name="Title 1">
            <a:extLst>
              <a:ext uri="{FF2B5EF4-FFF2-40B4-BE49-F238E27FC236}">
                <a16:creationId xmlns:a16="http://schemas.microsoft.com/office/drawing/2014/main" xmlns="" id="{3384DC88-62CC-4209-A338-7D41A3F7EC8B}"/>
              </a:ext>
            </a:extLst>
          </p:cNvPr>
          <p:cNvSpPr txBox="1"/>
          <p:nvPr/>
        </p:nvSpPr>
        <p:spPr>
          <a:xfrm>
            <a:off x="8187914" y="5293362"/>
            <a:ext cx="286873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tIns="45719" rIns="45719" bIns="45719" numCol="1" anchor="ctr">
            <a:spAutoFit/>
          </a:bodyPr>
          <a:lstStyle>
            <a:lvl1pPr>
              <a:defRPr sz="12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x-none" sz="1400" b="1" dirty="0" err="1"/>
              <a:t>Жетістікке</a:t>
            </a:r>
            <a:r>
              <a:rPr lang="x-none" sz="1400" b="1" dirty="0"/>
              <a:t> </a:t>
            </a:r>
            <a:r>
              <a:rPr lang="x-none" sz="1400" b="1" dirty="0" err="1"/>
              <a:t>жету</a:t>
            </a:r>
            <a:r>
              <a:rPr lang="x-none" sz="1400" b="1" dirty="0"/>
              <a:t> </a:t>
            </a:r>
            <a:r>
              <a:rPr lang="x-none" sz="1400" b="1" dirty="0" err="1"/>
              <a:t>қажеттіліктері</a:t>
            </a:r>
            <a:r>
              <a:rPr lang="x-none" sz="1400" b="1" dirty="0"/>
              <a:t>.</a:t>
            </a:r>
            <a:endParaRPr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Rectangle 6"/>
          <p:cNvSpPr txBox="1"/>
          <p:nvPr/>
        </p:nvSpPr>
        <p:spPr>
          <a:xfrm>
            <a:off x="543197" y="2075745"/>
            <a:ext cx="3976609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/>
            <a:r>
              <a:rPr lang="x-none" sz="1600" dirty="0" err="1">
                <a:latin typeface="+mn-lt"/>
              </a:rPr>
              <a:t>Алғашқы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рет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жетістікті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адам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мотивациясының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қайнар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көзі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ретінде</a:t>
            </a:r>
            <a:r>
              <a:rPr lang="x-none" sz="1600" dirty="0">
                <a:latin typeface="+mn-lt"/>
              </a:rPr>
              <a:t> 1930 </a:t>
            </a:r>
            <a:r>
              <a:rPr lang="x-none" sz="1600" dirty="0" err="1">
                <a:latin typeface="+mn-lt"/>
              </a:rPr>
              <a:t>жылдардың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соңында</a:t>
            </a:r>
            <a:r>
              <a:rPr lang="x-none" sz="1600" dirty="0">
                <a:latin typeface="+mn-lt"/>
              </a:rPr>
              <a:t> Мюррей </a:t>
            </a:r>
            <a:r>
              <a:rPr lang="x-none" sz="1600" dirty="0" err="1">
                <a:latin typeface="+mn-lt"/>
              </a:rPr>
              <a:t>қарастырды</a:t>
            </a:r>
            <a:r>
              <a:rPr lang="x-none" sz="1600" dirty="0">
                <a:latin typeface="+mn-lt"/>
              </a:rPr>
              <a:t>. </a:t>
            </a:r>
            <a:r>
              <a:rPr lang="x-none" sz="1600" dirty="0" err="1">
                <a:latin typeface="+mn-lt"/>
              </a:rPr>
              <a:t>Қиындықты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жеңіп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жетістікке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жету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оңай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емес</a:t>
            </a:r>
            <a:r>
              <a:rPr lang="x-none" sz="1600" dirty="0">
                <a:latin typeface="+mn-lt"/>
              </a:rPr>
              <a:t>. Оны </a:t>
            </a:r>
            <a:r>
              <a:rPr lang="x-none" sz="1600" dirty="0" err="1">
                <a:latin typeface="+mn-lt"/>
              </a:rPr>
              <a:t>жылдам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әрі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жақсы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етіп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орындау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жолдарын</a:t>
            </a:r>
            <a:r>
              <a:rPr lang="x-none" sz="1600" dirty="0">
                <a:latin typeface="+mn-lt"/>
              </a:rPr>
              <a:t> табу </a:t>
            </a:r>
            <a:r>
              <a:rPr lang="x-none" sz="1600" dirty="0" err="1">
                <a:latin typeface="+mn-lt"/>
              </a:rPr>
              <a:t>басты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міндеті</a:t>
            </a:r>
            <a:r>
              <a:rPr lang="x-none" sz="1600" dirty="0">
                <a:latin typeface="+mn-lt"/>
              </a:rPr>
              <a:t>. </a:t>
            </a:r>
            <a:r>
              <a:rPr lang="x-none" sz="1600" dirty="0" err="1">
                <a:latin typeface="+mn-lt"/>
              </a:rPr>
              <a:t>Қиындық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кедергілерді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жойып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жоғары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стандартқа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жету</a:t>
            </a:r>
            <a:r>
              <a:rPr lang="x-none" sz="1600" dirty="0">
                <a:latin typeface="+mn-lt"/>
              </a:rPr>
              <a:t>. </a:t>
            </a:r>
            <a:r>
              <a:rPr lang="x-none" sz="1600" dirty="0" err="1">
                <a:latin typeface="+mn-lt"/>
              </a:rPr>
              <a:t>Өзін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көрсетіп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өзгелермен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жарысқа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түсу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өз</a:t>
            </a:r>
            <a:r>
              <a:rPr lang="x-none" sz="1600" dirty="0">
                <a:latin typeface="+mn-lt"/>
              </a:rPr>
              <a:t> таланты мен </a:t>
            </a:r>
            <a:r>
              <a:rPr lang="x-none" sz="1600" dirty="0" err="1">
                <a:latin typeface="+mn-lt"/>
              </a:rPr>
              <a:t>қабілеті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арқылы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өз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өзіне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деген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құрметті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арттыру</a:t>
            </a:r>
            <a:r>
              <a:rPr lang="x-none" sz="1600" dirty="0">
                <a:latin typeface="+mn-lt"/>
              </a:rPr>
              <a:t> .</a:t>
            </a:r>
            <a:r>
              <a:rPr lang="x-none" sz="1600" dirty="0" err="1">
                <a:latin typeface="+mn-lt"/>
              </a:rPr>
              <a:t>Жетістікке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жету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мотивациясы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кез-келген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іс-әрекетті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жоғары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деңгейде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орындап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жақсы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нәтиже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көрсетуге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бағытталған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оған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жетістік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критерийі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қолданылады</a:t>
            </a:r>
            <a:r>
              <a:rPr lang="x-none" sz="1600" dirty="0">
                <a:latin typeface="+mn-lt"/>
              </a:rPr>
              <a:t>. </a:t>
            </a:r>
            <a:r>
              <a:rPr lang="x-none" sz="1600" dirty="0" err="1">
                <a:latin typeface="+mn-lt"/>
              </a:rPr>
              <a:t>Жетістік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мотивациясы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субъектінің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өз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саласы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бойынша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жетістікке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жетуі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үшін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талпыну</a:t>
            </a:r>
            <a:r>
              <a:rPr lang="ru-RU" sz="1600" dirty="0">
                <a:latin typeface="+mn-lt"/>
              </a:rPr>
              <a:t>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арқылы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пайда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болады</a:t>
            </a:r>
            <a:r>
              <a:rPr lang="x-none" sz="1600" dirty="0">
                <a:latin typeface="+mn-lt"/>
              </a:rPr>
              <a:t>.</a:t>
            </a:r>
          </a:p>
        </p:txBody>
      </p:sp>
      <p:sp>
        <p:nvSpPr>
          <p:cNvPr id="822" name="Rectangle 7"/>
          <p:cNvSpPr txBox="1"/>
          <p:nvPr/>
        </p:nvSpPr>
        <p:spPr>
          <a:xfrm>
            <a:off x="8264859" y="2108200"/>
            <a:ext cx="365760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x-none" sz="1600" i="1" dirty="0">
                <a:latin typeface="+mn-lt"/>
              </a:rPr>
              <a:t>Т.О. Гордеев </a:t>
            </a:r>
            <a:r>
              <a:rPr lang="x-none" sz="1600" i="1" dirty="0" err="1">
                <a:latin typeface="+mn-lt"/>
              </a:rPr>
              <a:t>қазіргі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индустриалды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қоғамда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адамзат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үшін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негізгі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құндылықтар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кәсіби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жетістік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және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өзін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жақсы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көретін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адам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ретінде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қоғамға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пайдасын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тигізу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деп</a:t>
            </a:r>
            <a:r>
              <a:rPr lang="x-none" sz="1600" i="1" dirty="0">
                <a:latin typeface="+mn-lt"/>
              </a:rPr>
              <a:t> </a:t>
            </a:r>
            <a:r>
              <a:rPr lang="x-none" sz="1600" i="1" dirty="0" err="1">
                <a:latin typeface="+mn-lt"/>
              </a:rPr>
              <a:t>санайды</a:t>
            </a:r>
            <a:r>
              <a:rPr lang="x-none" sz="1600" i="1" dirty="0">
                <a:latin typeface="+mn-lt"/>
              </a:rPr>
              <a:t>.</a:t>
            </a:r>
          </a:p>
        </p:txBody>
      </p:sp>
      <p:sp>
        <p:nvSpPr>
          <p:cNvPr id="823" name="Title 1"/>
          <p:cNvSpPr txBox="1"/>
          <p:nvPr/>
        </p:nvSpPr>
        <p:spPr>
          <a:xfrm>
            <a:off x="855744" y="824480"/>
            <a:ext cx="11066716" cy="803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70000"/>
              </a:lnSpc>
              <a:defRPr sz="7200">
                <a:solidFill>
                  <a:srgbClr val="404040"/>
                </a:solidFill>
                <a:latin typeface="Ostrich Sans Medium"/>
                <a:ea typeface="Ostrich Sans Medium"/>
                <a:cs typeface="Ostrich Sans Medium"/>
                <a:sym typeface="Ostrich Sans Medium"/>
              </a:defRPr>
            </a:pPr>
            <a:r>
              <a:rPr lang="x-none" sz="3200" dirty="0">
                <a:sym typeface="Ostrich Sans Medium"/>
              </a:rPr>
              <a:t>Субъект </a:t>
            </a:r>
            <a:r>
              <a:rPr lang="x-none" sz="3200" dirty="0" err="1">
                <a:sym typeface="Ostrich Sans Medium"/>
              </a:rPr>
              <a:t>белгілі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бір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дәрежеде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жетістікке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жетуге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өзін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міндетті</a:t>
            </a:r>
            <a:r>
              <a:rPr lang="x-none" sz="3200" dirty="0">
                <a:sym typeface="Ostrich Sans Medium"/>
              </a:rPr>
              <a:t> </a:t>
            </a:r>
            <a:r>
              <a:rPr lang="x-none" sz="3200" dirty="0" err="1">
                <a:sym typeface="Ostrich Sans Medium"/>
              </a:rPr>
              <a:t>санайды</a:t>
            </a:r>
            <a:r>
              <a:rPr lang="x-none" sz="3200" dirty="0">
                <a:sym typeface="Ostrich Sans Medium"/>
              </a:rPr>
              <a:t>.</a:t>
            </a:r>
            <a:endParaRPr sz="4800" dirty="0">
              <a:ea typeface="+mn-ea"/>
              <a:cs typeface="+mn-cs"/>
              <a:sym typeface="Helvetica"/>
            </a:endParaRPr>
          </a:p>
        </p:txBody>
      </p:sp>
      <p:pic>
        <p:nvPicPr>
          <p:cNvPr id="825" name="Picture Placeholder 8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798" y="2196576"/>
            <a:ext cx="3289302" cy="4077748"/>
          </a:xfrm>
          <a:prstGeom prst="rect">
            <a:avLst/>
          </a:prstGeom>
        </p:spPr>
      </p:pic>
      <p:sp>
        <p:nvSpPr>
          <p:cNvPr id="826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4FEA126-3A60-44C9-8A6B-A8988CD7A3D5}"/>
              </a:ext>
            </a:extLst>
          </p:cNvPr>
          <p:cNvSpPr txBox="1"/>
          <p:nvPr/>
        </p:nvSpPr>
        <p:spPr>
          <a:xfrm>
            <a:off x="8264858" y="5864243"/>
            <a:ext cx="36576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r>
              <a:rPr lang="ru-RU" sz="1600" dirty="0">
                <a:latin typeface="+mn-lt"/>
              </a:rPr>
              <a:t>* </a:t>
            </a:r>
            <a:r>
              <a:rPr lang="ru-RU" sz="1600" dirty="0" err="1">
                <a:latin typeface="+mn-lt"/>
              </a:rPr>
              <a:t>суретте</a:t>
            </a:r>
            <a:r>
              <a:rPr lang="ru-RU" sz="1600" dirty="0">
                <a:latin typeface="+mn-lt"/>
              </a:rPr>
              <a:t> психолог Генри Мюррей</a:t>
            </a:r>
            <a:endParaRPr lang="x-none" sz="16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Picture Placeholder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42" y="0"/>
            <a:ext cx="6052458" cy="6857999"/>
          </a:xfrm>
          <a:prstGeom prst="rect">
            <a:avLst/>
          </a:prstGeom>
        </p:spPr>
      </p:pic>
      <p:grpSp>
        <p:nvGrpSpPr>
          <p:cNvPr id="605" name="Rectangle 5"/>
          <p:cNvGrpSpPr/>
          <p:nvPr/>
        </p:nvGrpSpPr>
        <p:grpSpPr>
          <a:xfrm>
            <a:off x="500817" y="501093"/>
            <a:ext cx="4591688" cy="875035"/>
            <a:chOff x="-1" y="0"/>
            <a:chExt cx="2828272" cy="335814"/>
          </a:xfrm>
        </p:grpSpPr>
        <p:sp>
          <p:nvSpPr>
            <p:cNvPr id="603" name="Прямоугольник"/>
            <p:cNvSpPr/>
            <p:nvPr/>
          </p:nvSpPr>
          <p:spPr>
            <a:xfrm>
              <a:off x="-1" y="0"/>
              <a:ext cx="2828272" cy="30777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4" name="Insert  Your Great Subtitle Here"/>
            <p:cNvSpPr txBox="1"/>
            <p:nvPr/>
          </p:nvSpPr>
          <p:spPr>
            <a:xfrm>
              <a:off x="-1" y="16901"/>
              <a:ext cx="2828272" cy="318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400">
                  <a:solidFill>
                    <a:srgbClr val="FFFFFF"/>
                  </a:solidFill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 algn="ctr"/>
              <a:r>
                <a:rPr lang="ru-RU" sz="2400" dirty="0" err="1">
                  <a:latin typeface="+mj-lt"/>
                </a:rPr>
                <a:t>Мақсат</a:t>
              </a:r>
              <a:r>
                <a:rPr lang="ru-RU" sz="2400" dirty="0">
                  <a:latin typeface="+mj-lt"/>
                </a:rPr>
                <a:t> </a:t>
              </a:r>
              <a:r>
                <a:rPr lang="en-US" sz="2400" dirty="0">
                  <a:latin typeface="+mj-lt"/>
                </a:rPr>
                <a:t>-&gt;</a:t>
              </a:r>
              <a:r>
                <a:rPr lang="ru-RU" sz="2400" dirty="0">
                  <a:latin typeface="+mj-lt"/>
                </a:rPr>
                <a:t> Мотив -</a:t>
              </a:r>
              <a:r>
                <a:rPr lang="en-US" sz="2400" dirty="0"/>
                <a:t>&gt;</a:t>
              </a:r>
              <a:r>
                <a:rPr lang="en-US" sz="2400" dirty="0">
                  <a:latin typeface="+mj-lt"/>
                </a:rPr>
                <a:t> </a:t>
              </a:r>
              <a:r>
                <a:rPr lang="ru-RU" sz="2400" dirty="0" err="1">
                  <a:latin typeface="+mj-lt"/>
                </a:rPr>
                <a:t>Тәсіл</a:t>
              </a:r>
              <a:r>
                <a:rPr lang="en-US" sz="2400" dirty="0">
                  <a:latin typeface="+mj-lt"/>
                </a:rPr>
                <a:t> -&gt;</a:t>
              </a:r>
              <a:r>
                <a:rPr lang="ru-RU" sz="2400" dirty="0">
                  <a:latin typeface="+mj-lt"/>
                </a:rPr>
                <a:t> </a:t>
              </a:r>
              <a:r>
                <a:rPr lang="ru-RU" sz="2400" dirty="0" err="1">
                  <a:latin typeface="+mj-lt"/>
                </a:rPr>
                <a:t>Нәтиже</a:t>
              </a:r>
              <a:endParaRPr sz="2400" dirty="0">
                <a:latin typeface="+mj-lt"/>
              </a:endParaRPr>
            </a:p>
          </p:txBody>
        </p:sp>
      </p:grpSp>
      <p:sp>
        <p:nvSpPr>
          <p:cNvPr id="606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311919" y="231852"/>
            <a:ext cx="18889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607" name="Rectangle 9"/>
          <p:cNvSpPr txBox="1"/>
          <p:nvPr/>
        </p:nvSpPr>
        <p:spPr>
          <a:xfrm>
            <a:off x="500817" y="1572313"/>
            <a:ext cx="5266936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just">
              <a:defRPr sz="14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x-none" sz="1800" dirty="0" err="1">
                <a:latin typeface="+mn-lt"/>
              </a:rPr>
              <a:t>Қазі</a:t>
            </a:r>
            <a:r>
              <a:rPr lang="ru-RU" sz="1800" dirty="0">
                <a:latin typeface="+mn-lt"/>
              </a:rPr>
              <a:t>р </a:t>
            </a:r>
            <a:r>
              <a:rPr lang="ru-RU" sz="1800" dirty="0" err="1">
                <a:latin typeface="+mn-lt"/>
              </a:rPr>
              <a:t>көптеген</a:t>
            </a:r>
            <a:r>
              <a:rPr lang="ru-RU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ғалымдардың</a:t>
            </a:r>
            <a:r>
              <a:rPr lang="x-none" sz="1800" dirty="0">
                <a:latin typeface="+mn-lt"/>
              </a:rPr>
              <a:t> </a:t>
            </a:r>
            <a:r>
              <a:rPr lang="ru-RU" sz="1800" dirty="0" err="1">
                <a:latin typeface="+mn-lt"/>
              </a:rPr>
              <a:t>пікірінше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іс-әрекет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құрылымы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мынандай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элементтерді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қамтиды</a:t>
            </a:r>
            <a:r>
              <a:rPr lang="ru-RU" sz="1800" dirty="0">
                <a:latin typeface="+mn-lt"/>
              </a:rPr>
              <a:t>: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мақсат</a:t>
            </a:r>
            <a:r>
              <a:rPr lang="x-none" sz="1800" dirty="0">
                <a:latin typeface="+mn-lt"/>
              </a:rPr>
              <a:t>- мотив- </a:t>
            </a:r>
            <a:r>
              <a:rPr lang="x-none" sz="1800" dirty="0" err="1">
                <a:latin typeface="+mn-lt"/>
              </a:rPr>
              <a:t>тәсіл</a:t>
            </a:r>
            <a:r>
              <a:rPr lang="x-none" sz="1800" dirty="0">
                <a:latin typeface="+mn-lt"/>
              </a:rPr>
              <a:t>- </a:t>
            </a:r>
            <a:r>
              <a:rPr lang="x-none" sz="1800" dirty="0" err="1">
                <a:latin typeface="+mn-lt"/>
              </a:rPr>
              <a:t>нәтиже</a:t>
            </a:r>
            <a:r>
              <a:rPr lang="x-none" sz="1800" dirty="0">
                <a:latin typeface="+mn-lt"/>
              </a:rPr>
              <a:t> .</a:t>
            </a:r>
            <a:r>
              <a:rPr lang="x-none" sz="1800" dirty="0" err="1">
                <a:latin typeface="+mn-lt"/>
              </a:rPr>
              <a:t>Философтар</a:t>
            </a:r>
            <a:r>
              <a:rPr lang="x-none" sz="1800" dirty="0">
                <a:latin typeface="+mn-lt"/>
              </a:rPr>
              <a:t> Н.Н. Трубников, О.Г. Юдин </a:t>
            </a:r>
            <a:r>
              <a:rPr lang="x-none" sz="1800" dirty="0" err="1">
                <a:latin typeface="+mn-lt"/>
              </a:rPr>
              <a:t>мақсаттың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және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іс-әрекет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нәтижесінің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сәйкес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келмеу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мәселесін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анықтады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мақсат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қоюшылықта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нақты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мақсаттарды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жүзеге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асыратын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барлық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шынайы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салдарды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есепке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алу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мүмкін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емес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деген</a:t>
            </a:r>
            <a:r>
              <a:rPr lang="x-none" sz="1800" dirty="0">
                <a:latin typeface="+mn-lt"/>
              </a:rPr>
              <a:t>. </a:t>
            </a:r>
            <a:endParaRPr lang="ru-RU" sz="1800" dirty="0">
              <a:latin typeface="+mn-lt"/>
            </a:endParaRPr>
          </a:p>
          <a:p>
            <a:r>
              <a:rPr lang="x-none" sz="1800" dirty="0" err="1">
                <a:latin typeface="+mn-lt"/>
              </a:rPr>
              <a:t>Іс-әрекеттік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тұрғыдан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қарағанда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жетістік</a:t>
            </a:r>
            <a:r>
              <a:rPr lang="x-none" sz="1800" dirty="0">
                <a:latin typeface="+mn-lt"/>
              </a:rPr>
              <a:t> - </a:t>
            </a:r>
            <a:r>
              <a:rPr lang="x-none" sz="1800" dirty="0" err="1">
                <a:latin typeface="+mn-lt"/>
              </a:rPr>
              <a:t>мақсаттың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және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нәтижелердің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жоғары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көрсеткішке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сәйкес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келу</a:t>
            </a:r>
            <a:r>
              <a:rPr lang="ru-RU" sz="1800" dirty="0">
                <a:latin typeface="+mn-lt"/>
              </a:rPr>
              <a:t>і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болып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табылады</a:t>
            </a:r>
            <a:r>
              <a:rPr lang="x-none" sz="1800" dirty="0">
                <a:latin typeface="+mn-lt"/>
              </a:rPr>
              <a:t>.</a:t>
            </a:r>
            <a:r>
              <a:rPr lang="ru-RU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Жетістікке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жету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әрекеті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адамның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ойлап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тапқаны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өйткені</a:t>
            </a:r>
            <a:r>
              <a:rPr lang="x-none" sz="1800" dirty="0">
                <a:latin typeface="+mn-lt"/>
              </a:rPr>
              <a:t>, сапа </a:t>
            </a:r>
            <a:r>
              <a:rPr lang="x-none" sz="1800" dirty="0" err="1">
                <a:latin typeface="+mn-lt"/>
              </a:rPr>
              <a:t>стандартына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сәйкес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міндеттерді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қабылдауға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міндетті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Сондай-ақ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іс-әрекет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аяқталған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соң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өзін</a:t>
            </a:r>
            <a:r>
              <a:rPr lang="x-none" sz="1800" dirty="0">
                <a:latin typeface="+mn-lt"/>
              </a:rPr>
              <a:t> - </a:t>
            </a:r>
            <a:r>
              <a:rPr lang="x-none" sz="1800" dirty="0" err="1">
                <a:latin typeface="+mn-lt"/>
              </a:rPr>
              <a:t>өзі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бағалап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жоғары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жетістікке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әлде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бір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жоғары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дәрежеде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орындап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нәтижесін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көруге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тырысу</a:t>
            </a:r>
            <a:r>
              <a:rPr lang="x-none" sz="1800" dirty="0">
                <a:latin typeface="+mn-lt"/>
              </a:rPr>
              <a:t>, </a:t>
            </a:r>
            <a:r>
              <a:rPr lang="x-none" sz="1800" dirty="0" err="1">
                <a:latin typeface="+mn-lt"/>
              </a:rPr>
              <a:t>өзінің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ақылы</a:t>
            </a:r>
            <a:r>
              <a:rPr lang="x-none" sz="1800" dirty="0">
                <a:latin typeface="+mn-lt"/>
              </a:rPr>
              <a:t> мен </a:t>
            </a:r>
            <a:r>
              <a:rPr lang="x-none" sz="1800" dirty="0" err="1">
                <a:latin typeface="+mn-lt"/>
              </a:rPr>
              <a:t>қабілетін</a:t>
            </a:r>
            <a:r>
              <a:rPr lang="x-none" sz="1800" dirty="0">
                <a:latin typeface="+mn-lt"/>
              </a:rPr>
              <a:t> </a:t>
            </a:r>
            <a:r>
              <a:rPr lang="x-none" sz="1800" dirty="0" err="1">
                <a:latin typeface="+mn-lt"/>
              </a:rPr>
              <a:t>көрсету</a:t>
            </a:r>
            <a:r>
              <a:rPr lang="x-none" sz="1800" dirty="0">
                <a:latin typeface="+mn-lt"/>
              </a:rPr>
              <a:t>.</a:t>
            </a:r>
            <a:endParaRPr sz="1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75159" y="231852"/>
            <a:ext cx="262419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705" name="Text Placeholder 2"/>
          <p:cNvSpPr txBox="1"/>
          <p:nvPr/>
        </p:nvSpPr>
        <p:spPr>
          <a:xfrm>
            <a:off x="4049486" y="501093"/>
            <a:ext cx="7385391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x-none" sz="1900" dirty="0" err="1">
                <a:sym typeface="Calibri Light"/>
              </a:rPr>
              <a:t>Сонымен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жетістік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ұғымымен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тұлға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түсінігі</a:t>
            </a:r>
            <a:r>
              <a:rPr lang="x-none" sz="1900" dirty="0">
                <a:sym typeface="Calibri Light"/>
              </a:rPr>
              <a:t> де </a:t>
            </a:r>
            <a:r>
              <a:rPr lang="x-none" sz="1900" dirty="0" err="1">
                <a:sym typeface="Calibri Light"/>
              </a:rPr>
              <a:t>тығыз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байланысты</a:t>
            </a:r>
            <a:r>
              <a:rPr lang="x-none" sz="1900" dirty="0">
                <a:sym typeface="Calibri Light"/>
              </a:rPr>
              <a:t>. </a:t>
            </a:r>
            <a:r>
              <a:rPr lang="x-none" sz="1900" dirty="0" err="1">
                <a:sym typeface="Calibri Light"/>
              </a:rPr>
              <a:t>Тұлға</a:t>
            </a:r>
            <a:r>
              <a:rPr lang="x-none" sz="1900" dirty="0">
                <a:sym typeface="Calibri Light"/>
              </a:rPr>
              <a:t> тек </a:t>
            </a:r>
            <a:r>
              <a:rPr lang="x-none" sz="1900" dirty="0" err="1">
                <a:sym typeface="Calibri Light"/>
              </a:rPr>
              <a:t>әрекет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етіп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және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қойылған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мақсатқа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жетіп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қана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қоймайды</a:t>
            </a:r>
            <a:r>
              <a:rPr lang="x-none" sz="1900" dirty="0">
                <a:sym typeface="Calibri Light"/>
              </a:rPr>
              <a:t>, </a:t>
            </a:r>
            <a:r>
              <a:rPr lang="x-none" sz="1900" dirty="0" err="1">
                <a:sym typeface="Calibri Light"/>
              </a:rPr>
              <a:t>сонымен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бірге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өз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әрекетін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жетістік</a:t>
            </a:r>
            <a:r>
              <a:rPr lang="x-none" sz="1900" dirty="0">
                <a:sym typeface="Calibri Light"/>
              </a:rPr>
              <a:t> не </a:t>
            </a:r>
            <a:r>
              <a:rPr lang="x-none" sz="1900" dirty="0" err="1">
                <a:sym typeface="Calibri Light"/>
              </a:rPr>
              <a:t>жетістік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емес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деп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бағалайды.Жетістікке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жету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мотивациясында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адам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іс-әрекетінің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қоғамдық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әлеуметтік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мә-ні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зор</a:t>
            </a:r>
            <a:r>
              <a:rPr lang="x-none" sz="1900" dirty="0">
                <a:sym typeface="Calibri Light"/>
              </a:rPr>
              <a:t>. </a:t>
            </a:r>
            <a:r>
              <a:rPr lang="x-none" sz="1900" dirty="0" err="1">
                <a:sym typeface="Calibri Light"/>
              </a:rPr>
              <a:t>Іс-әрекеттің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саналылығы</a:t>
            </a:r>
            <a:r>
              <a:rPr lang="x-none" sz="1900" dirty="0">
                <a:sym typeface="Calibri Light"/>
              </a:rPr>
              <a:t> мен </a:t>
            </a:r>
            <a:r>
              <a:rPr lang="x-none" sz="1900" dirty="0" err="1">
                <a:sym typeface="Calibri Light"/>
              </a:rPr>
              <a:t>мақсаттылығы</a:t>
            </a:r>
            <a:r>
              <a:rPr lang="x-none" sz="1900" dirty="0">
                <a:sym typeface="Calibri Light"/>
              </a:rPr>
              <a:t>, </a:t>
            </a:r>
            <a:r>
              <a:rPr lang="x-none" sz="1900" dirty="0" err="1">
                <a:sym typeface="Calibri Light"/>
              </a:rPr>
              <a:t>жоспарлылығы</a:t>
            </a:r>
            <a:r>
              <a:rPr lang="x-none" sz="1900" dirty="0">
                <a:sym typeface="Calibri Light"/>
              </a:rPr>
              <a:t> мен </a:t>
            </a:r>
            <a:r>
              <a:rPr lang="x-none" sz="1900" dirty="0" err="1">
                <a:sym typeface="Calibri Light"/>
              </a:rPr>
              <a:t>жүйелігі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оның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ең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басты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белгісі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болып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табылады.Адамның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іс-әрекеті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рухани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және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материалдық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нәселермен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тығыз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байланысты</a:t>
            </a:r>
            <a:r>
              <a:rPr lang="x-none" sz="1900" dirty="0">
                <a:sym typeface="Calibri Light"/>
              </a:rPr>
              <a:t>. </a:t>
            </a:r>
            <a:r>
              <a:rPr lang="x-none" sz="1900" dirty="0" err="1">
                <a:sym typeface="Calibri Light"/>
              </a:rPr>
              <a:t>Олар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сол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нәрселер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арқылы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өздерінің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қажеттіліктерін</a:t>
            </a:r>
            <a:r>
              <a:rPr lang="x-none" sz="1900" dirty="0">
                <a:sym typeface="Calibri Light"/>
              </a:rPr>
              <a:t>, </a:t>
            </a:r>
            <a:r>
              <a:rPr lang="x-none" sz="1900" dirty="0" err="1">
                <a:sym typeface="Calibri Light"/>
              </a:rPr>
              <a:t>өмір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жағдайы</a:t>
            </a:r>
            <a:r>
              <a:rPr lang="x-none" sz="1900" dirty="0">
                <a:sym typeface="Calibri Light"/>
              </a:rPr>
              <a:t> мен </a:t>
            </a:r>
            <a:r>
              <a:rPr lang="x-none" sz="1900" dirty="0" err="1">
                <a:sym typeface="Calibri Light"/>
              </a:rPr>
              <a:t>қабілеттерін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өзгертеді</a:t>
            </a:r>
            <a:r>
              <a:rPr lang="x-none" sz="1900" dirty="0">
                <a:sym typeface="Calibri Light"/>
              </a:rPr>
              <a:t>. </a:t>
            </a:r>
            <a:r>
              <a:rPr lang="x-none" sz="1900" dirty="0" err="1">
                <a:sym typeface="Calibri Light"/>
              </a:rPr>
              <a:t>Адамның</a:t>
            </a:r>
            <a:r>
              <a:rPr lang="x-none" sz="1900" dirty="0">
                <a:sym typeface="Calibri Light"/>
              </a:rPr>
              <a:t> сана-</a:t>
            </a:r>
            <a:r>
              <a:rPr lang="x-none" sz="1900" dirty="0" err="1">
                <a:sym typeface="Calibri Light"/>
              </a:rPr>
              <a:t>сезімі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өскен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сайын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оның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әрекеті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жаңа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мазмұнға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ие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болып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отырады.Әр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алуан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іс-әрекет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барысында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адамдар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өз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қажеттіліктерін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өтеп</a:t>
            </a:r>
            <a:r>
              <a:rPr lang="x-none" sz="1900" dirty="0">
                <a:sym typeface="Calibri Light"/>
              </a:rPr>
              <a:t>, </a:t>
            </a:r>
            <a:r>
              <a:rPr lang="x-none" sz="1900" dirty="0" err="1">
                <a:sym typeface="Calibri Light"/>
              </a:rPr>
              <a:t>жетістікке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жетуге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ұмтылады</a:t>
            </a:r>
            <a:r>
              <a:rPr lang="x-none" sz="1900" dirty="0">
                <a:sym typeface="Calibri Light"/>
              </a:rPr>
              <a:t>. </a:t>
            </a:r>
            <a:r>
              <a:rPr lang="x-none" sz="1900" dirty="0" err="1">
                <a:sym typeface="Calibri Light"/>
              </a:rPr>
              <a:t>Демек</a:t>
            </a:r>
            <a:r>
              <a:rPr lang="x-none" sz="1900" dirty="0">
                <a:sym typeface="Calibri Light"/>
              </a:rPr>
              <a:t>, </a:t>
            </a:r>
            <a:r>
              <a:rPr lang="x-none" sz="1900" dirty="0" err="1">
                <a:sym typeface="Calibri Light"/>
              </a:rPr>
              <a:t>Жетістікке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жету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мотивациясы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дегеніміз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адамның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қалаған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нәтижеге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жету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үшін</a:t>
            </a:r>
            <a:r>
              <a:rPr lang="x-none" sz="1900" dirty="0">
                <a:sym typeface="Calibri Light"/>
              </a:rPr>
              <a:t> бар </a:t>
            </a:r>
            <a:r>
              <a:rPr lang="x-none" sz="1900" dirty="0" err="1">
                <a:sym typeface="Calibri Light"/>
              </a:rPr>
              <a:t>мүмкіндікті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сарқа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жұмсауға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деген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қажеттілігімен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байланысты</a:t>
            </a:r>
            <a:r>
              <a:rPr lang="x-none" sz="1900" dirty="0">
                <a:sym typeface="Calibri Light"/>
              </a:rPr>
              <a:t> мотивация </a:t>
            </a:r>
            <a:r>
              <a:rPr lang="x-none" sz="1900" dirty="0" err="1">
                <a:sym typeface="Calibri Light"/>
              </a:rPr>
              <a:t>түрі</a:t>
            </a:r>
            <a:r>
              <a:rPr lang="x-none" sz="1900" dirty="0">
                <a:sym typeface="Calibri Light"/>
              </a:rPr>
              <a:t>.«</a:t>
            </a:r>
            <a:r>
              <a:rPr lang="x-none" sz="1900" dirty="0" err="1">
                <a:sym typeface="Calibri Light"/>
              </a:rPr>
              <a:t>Жетістікке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жету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мотивациясы</a:t>
            </a:r>
            <a:r>
              <a:rPr lang="x-none" sz="1900" dirty="0">
                <a:sym typeface="Calibri Light"/>
              </a:rPr>
              <a:t>» </a:t>
            </a:r>
            <a:r>
              <a:rPr lang="x-none" sz="1900" dirty="0" err="1">
                <a:sym typeface="Calibri Light"/>
              </a:rPr>
              <a:t>және</a:t>
            </a:r>
            <a:r>
              <a:rPr lang="x-none" sz="1900" dirty="0">
                <a:sym typeface="Calibri Light"/>
              </a:rPr>
              <a:t> «</a:t>
            </a:r>
            <a:r>
              <a:rPr lang="x-none" sz="1900" dirty="0" err="1">
                <a:sym typeface="Calibri Light"/>
              </a:rPr>
              <a:t>дамыту</a:t>
            </a:r>
            <a:r>
              <a:rPr lang="x-none" sz="1900" dirty="0">
                <a:sym typeface="Calibri Light"/>
              </a:rPr>
              <a:t>» </a:t>
            </a:r>
            <a:r>
              <a:rPr lang="x-none" sz="1900" dirty="0" err="1">
                <a:sym typeface="Calibri Light"/>
              </a:rPr>
              <a:t>терминін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қолдану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бұл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процесті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әртүрлі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тұрғыдан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түсіндіруге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мүмкіндік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береді.Жетістікке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жету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мотивациясын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дамудың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жас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ерекшеліктерін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бейнелейтін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көрсеткіштер</a:t>
            </a:r>
            <a:r>
              <a:rPr lang="x-none" sz="1900" dirty="0">
                <a:sym typeface="Calibri Light"/>
              </a:rPr>
              <a:t> X. </a:t>
            </a:r>
            <a:r>
              <a:rPr lang="x-none" sz="1900" dirty="0" err="1">
                <a:sym typeface="Calibri Light"/>
              </a:rPr>
              <a:t>Хекхаузеннің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жұмыстарында</a:t>
            </a:r>
            <a:r>
              <a:rPr lang="x-none" sz="1900" dirty="0">
                <a:sym typeface="Calibri Light"/>
              </a:rPr>
              <a:t> аса </a:t>
            </a:r>
            <a:r>
              <a:rPr lang="x-none" sz="1900" dirty="0" err="1">
                <a:sym typeface="Calibri Light"/>
              </a:rPr>
              <a:t>үлкен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қызығушылықтар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тудырды</a:t>
            </a:r>
            <a:r>
              <a:rPr lang="x-none" sz="1900" dirty="0">
                <a:sym typeface="Calibri Light"/>
              </a:rPr>
              <a:t>. </a:t>
            </a:r>
            <a:r>
              <a:rPr lang="x-none" sz="1900" dirty="0" err="1">
                <a:sym typeface="Calibri Light"/>
              </a:rPr>
              <a:t>Оның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ойынша</a:t>
            </a:r>
            <a:r>
              <a:rPr lang="x-none" sz="1900" dirty="0">
                <a:sym typeface="Calibri Light"/>
              </a:rPr>
              <a:t>, </a:t>
            </a:r>
            <a:r>
              <a:rPr lang="x-none" sz="1900" dirty="0" err="1">
                <a:sym typeface="Calibri Light"/>
              </a:rPr>
              <a:t>жетістікке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бағытталған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мінез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құлықтың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негізі</a:t>
            </a:r>
            <a:r>
              <a:rPr lang="x-none" sz="1900" dirty="0">
                <a:sym typeface="Calibri Light"/>
              </a:rPr>
              <a:t> 3 </a:t>
            </a:r>
            <a:r>
              <a:rPr lang="x-none" sz="1900" dirty="0" err="1">
                <a:sym typeface="Calibri Light"/>
              </a:rPr>
              <a:t>және</a:t>
            </a:r>
            <a:r>
              <a:rPr lang="x-none" sz="1900" dirty="0">
                <a:sym typeface="Calibri Light"/>
              </a:rPr>
              <a:t> 13 </a:t>
            </a:r>
            <a:r>
              <a:rPr lang="x-none" sz="1900" dirty="0" err="1">
                <a:sym typeface="Calibri Light"/>
              </a:rPr>
              <a:t>жас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аралығында</a:t>
            </a:r>
            <a:r>
              <a:rPr lang="x-none" sz="1900" dirty="0">
                <a:sym typeface="Calibri Light"/>
              </a:rPr>
              <a:t> </a:t>
            </a:r>
            <a:r>
              <a:rPr lang="x-none" sz="1900" dirty="0" err="1">
                <a:sym typeface="Calibri Light"/>
              </a:rPr>
              <a:t>қалыптасады</a:t>
            </a:r>
            <a:r>
              <a:rPr lang="x-none" sz="1900" dirty="0">
                <a:sym typeface="Calibri Light"/>
              </a:rPr>
              <a:t>. </a:t>
            </a:r>
            <a:endParaRPr sz="1900" dirty="0"/>
          </a:p>
        </p:txBody>
      </p:sp>
      <p:sp>
        <p:nvSpPr>
          <p:cNvPr id="707" name="Rectangle 13"/>
          <p:cNvSpPr txBox="1"/>
          <p:nvPr/>
        </p:nvSpPr>
        <p:spPr>
          <a:xfrm>
            <a:off x="757123" y="683973"/>
            <a:ext cx="2920958" cy="5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1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x-none" sz="1900" dirty="0">
                <a:latin typeface="+mj-lt"/>
              </a:rPr>
              <a:t>Кез </a:t>
            </a:r>
            <a:r>
              <a:rPr lang="x-none" sz="1900" dirty="0" err="1">
                <a:latin typeface="+mj-lt"/>
              </a:rPr>
              <a:t>келген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іс-әрекеттегі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жетістік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білім</a:t>
            </a:r>
            <a:r>
              <a:rPr lang="x-none" sz="1900" dirty="0">
                <a:latin typeface="+mj-lt"/>
              </a:rPr>
              <a:t> мен </a:t>
            </a:r>
            <a:r>
              <a:rPr lang="x-none" sz="1900" dirty="0" err="1">
                <a:latin typeface="+mj-lt"/>
              </a:rPr>
              <a:t>қабілеттілікке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ғана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байланысты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емес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мотивацияға</a:t>
            </a:r>
            <a:r>
              <a:rPr lang="x-none" sz="1900" dirty="0">
                <a:latin typeface="+mj-lt"/>
              </a:rPr>
              <a:t> да </a:t>
            </a:r>
            <a:r>
              <a:rPr lang="x-none" sz="1900" dirty="0" err="1">
                <a:latin typeface="+mj-lt"/>
              </a:rPr>
              <a:t>байланысты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болады</a:t>
            </a:r>
            <a:r>
              <a:rPr lang="x-none" sz="1900" dirty="0">
                <a:latin typeface="+mj-lt"/>
              </a:rPr>
              <a:t>. Мотивация мен </a:t>
            </a:r>
            <a:r>
              <a:rPr lang="x-none" sz="1900" dirty="0" err="1">
                <a:latin typeface="+mj-lt"/>
              </a:rPr>
              <a:t>белсенділіктің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деңгейі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жоғары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болған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сайын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адамды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іс-әрекетке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итермелейтін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факторлар</a:t>
            </a:r>
            <a:r>
              <a:rPr lang="x-none" sz="1900" dirty="0">
                <a:latin typeface="+mj-lt"/>
              </a:rPr>
              <a:t> да </a:t>
            </a:r>
            <a:r>
              <a:rPr lang="x-none" sz="1900" dirty="0" err="1">
                <a:latin typeface="+mj-lt"/>
              </a:rPr>
              <a:t>көп</a:t>
            </a:r>
            <a:r>
              <a:rPr lang="x-none" sz="1900" dirty="0">
                <a:latin typeface="+mj-lt"/>
              </a:rPr>
              <a:t>. </a:t>
            </a:r>
            <a:r>
              <a:rPr lang="x-none" sz="1900" dirty="0" err="1">
                <a:latin typeface="+mj-lt"/>
              </a:rPr>
              <a:t>Мотивтері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жоғары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индивидтер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көп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жұмыс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істеп</a:t>
            </a:r>
            <a:r>
              <a:rPr lang="x-none" sz="1900" dirty="0">
                <a:latin typeface="+mj-lt"/>
              </a:rPr>
              <a:t>, </a:t>
            </a:r>
            <a:r>
              <a:rPr lang="x-none" sz="1900" dirty="0" err="1">
                <a:latin typeface="+mj-lt"/>
              </a:rPr>
              <a:t>іс-әрекетте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өте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жақсы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нәтижелерге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жетеді</a:t>
            </a:r>
            <a:r>
              <a:rPr lang="x-none" sz="1900" dirty="0">
                <a:latin typeface="+mj-lt"/>
              </a:rPr>
              <a:t>. Ал </a:t>
            </a:r>
            <a:r>
              <a:rPr lang="x-none" sz="1900" dirty="0" err="1">
                <a:latin typeface="+mj-lt"/>
              </a:rPr>
              <a:t>жоғары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мотивтелген</a:t>
            </a:r>
            <a:r>
              <a:rPr lang="x-none" sz="1900" dirty="0">
                <a:latin typeface="+mj-lt"/>
              </a:rPr>
              <a:t> студент </a:t>
            </a:r>
            <a:r>
              <a:rPr lang="x-none" sz="1900" dirty="0" err="1">
                <a:latin typeface="+mj-lt"/>
              </a:rPr>
              <a:t>жақсы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оқып</a:t>
            </a:r>
            <a:r>
              <a:rPr lang="x-none" sz="1900" dirty="0">
                <a:latin typeface="+mj-lt"/>
              </a:rPr>
              <a:t>, </a:t>
            </a:r>
            <a:r>
              <a:rPr lang="x-none" sz="1900" dirty="0" err="1">
                <a:latin typeface="+mj-lt"/>
              </a:rPr>
              <a:t>қосымша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әдебиеттерді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көп</a:t>
            </a:r>
            <a:r>
              <a:rPr lang="x-none" sz="1900" dirty="0">
                <a:latin typeface="+mj-lt"/>
              </a:rPr>
              <a:t> </a:t>
            </a:r>
            <a:r>
              <a:rPr lang="x-none" sz="1900" dirty="0" err="1">
                <a:latin typeface="+mj-lt"/>
              </a:rPr>
              <a:t>оқиды</a:t>
            </a:r>
            <a:r>
              <a:rPr lang="x-none" sz="1900" dirty="0"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Picture Placeholder 2"/>
          <p:cNvPicPr>
            <a:picLocks noGrp="1" noChangeAspect="1"/>
          </p:cNvPicPr>
          <p:nvPr>
            <p:ph type="pic" idx="13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3784600"/>
          </a:xfrm>
          <a:prstGeom prst="rect">
            <a:avLst/>
          </a:prstGeom>
        </p:spPr>
      </p:pic>
      <p:sp>
        <p:nvSpPr>
          <p:cNvPr id="736" name="Title 1"/>
          <p:cNvSpPr txBox="1"/>
          <p:nvPr/>
        </p:nvSpPr>
        <p:spPr>
          <a:xfrm>
            <a:off x="909352" y="392447"/>
            <a:ext cx="10595358" cy="216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/>
          <a:p>
            <a:pPr algn="just">
              <a:lnSpc>
                <a:spcPct val="70000"/>
              </a:lnSpc>
              <a:defRPr sz="7200">
                <a:solidFill>
                  <a:srgbClr val="FFFFFF"/>
                </a:solidFill>
                <a:latin typeface="Ostrich Sans Medium"/>
                <a:ea typeface="Ostrich Sans Medium"/>
                <a:cs typeface="Ostrich Sans Medium"/>
                <a:sym typeface="Ostrich Sans Medium"/>
              </a:defRPr>
            </a:pPr>
            <a:r>
              <a:rPr lang="x-none" sz="3200" dirty="0" err="1">
                <a:latin typeface="+mn-lt"/>
                <a:sym typeface="Ostrich Sans Medium"/>
              </a:rPr>
              <a:t>Жетістікке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жету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мотивациясы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нәтижеге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бағытталған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іс-әрекетпен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байланысты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өмірдің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барлық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сферасындағы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жетістікті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зерттеуде</a:t>
            </a:r>
            <a:r>
              <a:rPr lang="x-none" sz="3200" dirty="0">
                <a:latin typeface="+mn-lt"/>
                <a:sym typeface="Ostrich Sans Medium"/>
              </a:rPr>
              <a:t> аса </a:t>
            </a:r>
            <a:r>
              <a:rPr lang="x-none" sz="3200" dirty="0" err="1">
                <a:latin typeface="+mn-lt"/>
                <a:sym typeface="Ostrich Sans Medium"/>
              </a:rPr>
              <a:t>үлкен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мағына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береді</a:t>
            </a:r>
            <a:r>
              <a:rPr lang="x-none" sz="3200" dirty="0">
                <a:latin typeface="+mn-lt"/>
                <a:sym typeface="Ostrich Sans Medium"/>
              </a:rPr>
              <a:t>, </a:t>
            </a:r>
            <a:r>
              <a:rPr lang="x-none" sz="3200" dirty="0" err="1">
                <a:latin typeface="+mn-lt"/>
                <a:sym typeface="Ostrich Sans Medium"/>
              </a:rPr>
              <a:t>олар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оқу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және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кәсіби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іс-әрекет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болып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табылады</a:t>
            </a:r>
            <a:r>
              <a:rPr lang="x-none" sz="3200" dirty="0">
                <a:latin typeface="+mn-lt"/>
                <a:sym typeface="Ostrich Sans Medium"/>
              </a:rPr>
              <a:t>. Х. </a:t>
            </a:r>
            <a:r>
              <a:rPr lang="x-none" sz="3200" dirty="0" err="1">
                <a:latin typeface="+mn-lt"/>
                <a:sym typeface="Ostrich Sans Medium"/>
              </a:rPr>
              <a:t>Хекхаузен</a:t>
            </a:r>
            <a:r>
              <a:rPr lang="ru-RU" sz="3200" dirty="0" err="1">
                <a:latin typeface="+mn-lt"/>
                <a:sym typeface="Ostrich Sans Medium"/>
              </a:rPr>
              <a:t>нің</a:t>
            </a:r>
            <a:r>
              <a:rPr lang="ru-RU" sz="3200" dirty="0">
                <a:latin typeface="+mn-lt"/>
                <a:sym typeface="Ostrich Sans Medium"/>
              </a:rPr>
              <a:t> </a:t>
            </a:r>
            <a:r>
              <a:rPr lang="ru-RU" sz="3200" dirty="0" err="1">
                <a:latin typeface="+mn-lt"/>
                <a:sym typeface="Ostrich Sans Medium"/>
              </a:rPr>
              <a:t>пікірі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ru-RU" sz="3200" dirty="0">
                <a:latin typeface="+mn-lt"/>
                <a:sym typeface="Ostrich Sans Medium"/>
              </a:rPr>
              <a:t>б</a:t>
            </a:r>
            <a:r>
              <a:rPr lang="x-none" sz="3200" dirty="0" err="1">
                <a:latin typeface="+mn-lt"/>
                <a:sym typeface="Ostrich Sans Medium"/>
              </a:rPr>
              <a:t>ойынша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бұл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әрекет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мыналарға</a:t>
            </a:r>
            <a:r>
              <a:rPr lang="x-none" sz="3200" dirty="0">
                <a:latin typeface="+mn-lt"/>
                <a:sym typeface="Ostrich Sans Medium"/>
              </a:rPr>
              <a:t> </a:t>
            </a:r>
            <a:r>
              <a:rPr lang="x-none" sz="3200" dirty="0" err="1">
                <a:latin typeface="+mn-lt"/>
                <a:sym typeface="Ostrich Sans Medium"/>
              </a:rPr>
              <a:t>міндетті</a:t>
            </a:r>
            <a:r>
              <a:rPr lang="x-none" sz="3200" dirty="0">
                <a:latin typeface="+mn-lt"/>
                <a:sym typeface="Ostrich Sans Medium"/>
              </a:rPr>
              <a:t>:</a:t>
            </a:r>
            <a:endParaRPr sz="3200" dirty="0">
              <a:latin typeface="+mn-lt"/>
              <a:ea typeface="+mn-ea"/>
              <a:cs typeface="+mn-cs"/>
              <a:sym typeface="Helvetica"/>
            </a:endParaRPr>
          </a:p>
        </p:txBody>
      </p:sp>
      <p:grpSp>
        <p:nvGrpSpPr>
          <p:cNvPr id="740" name="Group 24"/>
          <p:cNvGrpSpPr/>
          <p:nvPr/>
        </p:nvGrpSpPr>
        <p:grpSpPr>
          <a:xfrm>
            <a:off x="183313" y="137754"/>
            <a:ext cx="585946" cy="446112"/>
            <a:chOff x="0" y="0"/>
            <a:chExt cx="585945" cy="446111"/>
          </a:xfrm>
        </p:grpSpPr>
        <p:sp>
          <p:nvSpPr>
            <p:cNvPr id="738" name="Right Triangle 25"/>
            <p:cNvSpPr/>
            <p:nvPr/>
          </p:nvSpPr>
          <p:spPr>
            <a:xfrm rot="10800000" flipH="1">
              <a:off x="226320" y="-1"/>
              <a:ext cx="359626" cy="37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739" name="Rectangle 26"/>
            <p:cNvSpPr/>
            <p:nvPr/>
          </p:nvSpPr>
          <p:spPr>
            <a:xfrm>
              <a:off x="0" y="0"/>
              <a:ext cx="446111" cy="44611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21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741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grpSp>
        <p:nvGrpSpPr>
          <p:cNvPr id="744" name="Content Placeholder 2"/>
          <p:cNvGrpSpPr/>
          <p:nvPr/>
        </p:nvGrpSpPr>
        <p:grpSpPr>
          <a:xfrm>
            <a:off x="269540" y="3507313"/>
            <a:ext cx="2197862" cy="405768"/>
            <a:chOff x="0" y="-1"/>
            <a:chExt cx="2460815" cy="405767"/>
          </a:xfrm>
        </p:grpSpPr>
        <p:sp>
          <p:nvSpPr>
            <p:cNvPr id="742" name="Прямоугольник"/>
            <p:cNvSpPr/>
            <p:nvPr/>
          </p:nvSpPr>
          <p:spPr>
            <a:xfrm>
              <a:off x="0" y="-1"/>
              <a:ext cx="2460815" cy="40576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743" name="Subtitle Here"/>
            <p:cNvSpPr txBox="1"/>
            <p:nvPr/>
          </p:nvSpPr>
          <p:spPr>
            <a:xfrm>
              <a:off x="0" y="18218"/>
              <a:ext cx="246081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ru-RU" sz="1800" dirty="0" err="1">
                  <a:latin typeface="+mj-lt"/>
                </a:rPr>
                <a:t>Нәтиже</a:t>
              </a:r>
              <a:endParaRPr sz="1800" dirty="0">
                <a:latin typeface="+mj-lt"/>
              </a:endParaRPr>
            </a:p>
          </p:txBody>
        </p:sp>
      </p:grpSp>
      <p:grpSp>
        <p:nvGrpSpPr>
          <p:cNvPr id="747" name="Content Placeholder 2"/>
          <p:cNvGrpSpPr/>
          <p:nvPr/>
        </p:nvGrpSpPr>
        <p:grpSpPr>
          <a:xfrm>
            <a:off x="2467402" y="3507313"/>
            <a:ext cx="2329338" cy="405768"/>
            <a:chOff x="0" y="-1"/>
            <a:chExt cx="2460815" cy="405767"/>
          </a:xfrm>
        </p:grpSpPr>
        <p:sp>
          <p:nvSpPr>
            <p:cNvPr id="745" name="Прямоугольник"/>
            <p:cNvSpPr/>
            <p:nvPr/>
          </p:nvSpPr>
          <p:spPr>
            <a:xfrm>
              <a:off x="0" y="-1"/>
              <a:ext cx="2460815" cy="40576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746" name="Subtitle Here"/>
            <p:cNvSpPr txBox="1"/>
            <p:nvPr/>
          </p:nvSpPr>
          <p:spPr>
            <a:xfrm>
              <a:off x="0" y="18218"/>
              <a:ext cx="246081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ru-RU" sz="1800" dirty="0" err="1">
                  <a:latin typeface="+mj-lt"/>
                </a:rPr>
                <a:t>Бағалау</a:t>
              </a:r>
              <a:endParaRPr dirty="0">
                <a:latin typeface="+mj-lt"/>
              </a:endParaRPr>
            </a:p>
          </p:txBody>
        </p:sp>
      </p:grpSp>
      <p:grpSp>
        <p:nvGrpSpPr>
          <p:cNvPr id="750" name="Content Placeholder 2"/>
          <p:cNvGrpSpPr/>
          <p:nvPr/>
        </p:nvGrpSpPr>
        <p:grpSpPr>
          <a:xfrm>
            <a:off x="4796740" y="3511464"/>
            <a:ext cx="2329338" cy="405768"/>
            <a:chOff x="0" y="-1"/>
            <a:chExt cx="2460815" cy="405767"/>
          </a:xfrm>
        </p:grpSpPr>
        <p:sp>
          <p:nvSpPr>
            <p:cNvPr id="748" name="Прямоугольник"/>
            <p:cNvSpPr/>
            <p:nvPr/>
          </p:nvSpPr>
          <p:spPr>
            <a:xfrm>
              <a:off x="0" y="-1"/>
              <a:ext cx="2460815" cy="40576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749" name="Subtitle Here"/>
            <p:cNvSpPr txBox="1"/>
            <p:nvPr/>
          </p:nvSpPr>
          <p:spPr>
            <a:xfrm>
              <a:off x="0" y="18218"/>
              <a:ext cx="246081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ru-RU" sz="1800" dirty="0" err="1">
                  <a:latin typeface="+mj-lt"/>
                </a:rPr>
                <a:t>Күш</a:t>
              </a:r>
              <a:r>
                <a:rPr lang="ru-RU" sz="1800" dirty="0">
                  <a:latin typeface="+mj-lt"/>
                </a:rPr>
                <a:t> пен </a:t>
              </a:r>
              <a:r>
                <a:rPr lang="ru-RU" sz="1800" dirty="0" err="1">
                  <a:latin typeface="+mj-lt"/>
                </a:rPr>
                <a:t>уақыт</a:t>
              </a:r>
              <a:endParaRPr sz="1800" dirty="0">
                <a:latin typeface="+mj-lt"/>
              </a:endParaRPr>
            </a:p>
          </p:txBody>
        </p:sp>
      </p:grpSp>
      <p:grpSp>
        <p:nvGrpSpPr>
          <p:cNvPr id="753" name="Content Placeholder 2"/>
          <p:cNvGrpSpPr/>
          <p:nvPr/>
        </p:nvGrpSpPr>
        <p:grpSpPr>
          <a:xfrm>
            <a:off x="7126079" y="3507313"/>
            <a:ext cx="2329338" cy="405768"/>
            <a:chOff x="0" y="-1"/>
            <a:chExt cx="2460815" cy="405767"/>
          </a:xfrm>
        </p:grpSpPr>
        <p:sp>
          <p:nvSpPr>
            <p:cNvPr id="751" name="Прямоугольник"/>
            <p:cNvSpPr/>
            <p:nvPr/>
          </p:nvSpPr>
          <p:spPr>
            <a:xfrm>
              <a:off x="0" y="-1"/>
              <a:ext cx="2460815" cy="405767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752" name="Subtitle Here"/>
            <p:cNvSpPr txBox="1"/>
            <p:nvPr/>
          </p:nvSpPr>
          <p:spPr>
            <a:xfrm>
              <a:off x="0" y="18218"/>
              <a:ext cx="246081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ru-RU" sz="1800" dirty="0" err="1">
                  <a:latin typeface="+mj-lt"/>
                </a:rPr>
                <a:t>Салыстыру</a:t>
              </a:r>
              <a:endParaRPr sz="1800" dirty="0">
                <a:latin typeface="+mj-lt"/>
              </a:endParaRPr>
            </a:p>
          </p:txBody>
        </p:sp>
      </p:grpSp>
      <p:sp>
        <p:nvSpPr>
          <p:cNvPr id="754" name="Rectangle 46"/>
          <p:cNvSpPr txBox="1"/>
          <p:nvPr/>
        </p:nvSpPr>
        <p:spPr>
          <a:xfrm>
            <a:off x="377871" y="4144992"/>
            <a:ext cx="219786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1600" dirty="0">
                <a:latin typeface="+mn-lt"/>
              </a:rPr>
              <a:t>Ө</a:t>
            </a:r>
            <a:r>
              <a:rPr lang="x-none" sz="1600" dirty="0" err="1">
                <a:latin typeface="+mn-lt"/>
              </a:rPr>
              <a:t>зінен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кейін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жақсы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нәтиже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қалдыру</a:t>
            </a:r>
            <a:r>
              <a:rPr lang="x-none" sz="1600" dirty="0">
                <a:latin typeface="+mn-lt"/>
              </a:rPr>
              <a:t>;</a:t>
            </a:r>
            <a:endParaRPr sz="1600" dirty="0">
              <a:latin typeface="+mn-lt"/>
            </a:endParaRPr>
          </a:p>
        </p:txBody>
      </p:sp>
      <p:sp>
        <p:nvSpPr>
          <p:cNvPr id="755" name="Rectangle 47"/>
          <p:cNvSpPr txBox="1"/>
          <p:nvPr/>
        </p:nvSpPr>
        <p:spPr>
          <a:xfrm>
            <a:off x="2575733" y="4110451"/>
            <a:ext cx="219786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ru-RU" sz="1600" dirty="0">
                <a:latin typeface="+mn-lt"/>
              </a:rPr>
              <a:t>С</a:t>
            </a:r>
            <a:r>
              <a:rPr lang="x-none" sz="1600" dirty="0">
                <a:latin typeface="+mn-lt"/>
              </a:rPr>
              <a:t>ан </a:t>
            </a:r>
            <a:r>
              <a:rPr lang="x-none" sz="1600" dirty="0" err="1">
                <a:latin typeface="+mn-lt"/>
              </a:rPr>
              <a:t>және</a:t>
            </a:r>
            <a:r>
              <a:rPr lang="x-none" sz="1600" dirty="0">
                <a:latin typeface="+mn-lt"/>
              </a:rPr>
              <a:t> сапа </a:t>
            </a:r>
            <a:r>
              <a:rPr lang="x-none" sz="1600" dirty="0" err="1">
                <a:latin typeface="+mn-lt"/>
              </a:rPr>
              <a:t>жағынан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дұрыс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бағалау</a:t>
            </a:r>
            <a:endParaRPr sz="1600" dirty="0">
              <a:latin typeface="+mn-lt"/>
            </a:endParaRPr>
          </a:p>
        </p:txBody>
      </p:sp>
      <p:sp>
        <p:nvSpPr>
          <p:cNvPr id="756" name="Rectangle 48"/>
          <p:cNvSpPr txBox="1"/>
          <p:nvPr/>
        </p:nvSpPr>
        <p:spPr>
          <a:xfrm>
            <a:off x="4862478" y="4110451"/>
            <a:ext cx="219786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ru-RU" sz="1600" dirty="0">
                <a:latin typeface="+mn-lt"/>
              </a:rPr>
              <a:t>Б</a:t>
            </a:r>
            <a:r>
              <a:rPr lang="x-none" sz="1600" dirty="0" err="1">
                <a:latin typeface="+mn-lt"/>
              </a:rPr>
              <a:t>ағалау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өте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жоғары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немесе</a:t>
            </a:r>
            <a:r>
              <a:rPr lang="x-none" sz="1600" dirty="0">
                <a:latin typeface="+mn-lt"/>
              </a:rPr>
              <a:t> аса </a:t>
            </a:r>
            <a:r>
              <a:rPr lang="x-none" sz="1600" dirty="0" err="1">
                <a:latin typeface="+mn-lt"/>
              </a:rPr>
              <a:t>төмен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болмауы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тиіс</a:t>
            </a:r>
            <a:r>
              <a:rPr lang="x-none" sz="1600" dirty="0">
                <a:latin typeface="+mn-lt"/>
              </a:rPr>
              <a:t>. Адам </a:t>
            </a:r>
            <a:r>
              <a:rPr lang="x-none" sz="1600" dirty="0" err="1">
                <a:latin typeface="+mn-lt"/>
              </a:rPr>
              <a:t>іс-әрекетіне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қарай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бағалау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және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іс-әрекет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көп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күш</a:t>
            </a:r>
            <a:r>
              <a:rPr lang="x-none" sz="1600" dirty="0">
                <a:latin typeface="+mn-lt"/>
              </a:rPr>
              <a:t> пен </a:t>
            </a:r>
            <a:r>
              <a:rPr lang="x-none" sz="1600" dirty="0" err="1">
                <a:latin typeface="+mn-lt"/>
              </a:rPr>
              <a:t>уақыт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жұмсалуы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арқылы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іске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асыралады</a:t>
            </a:r>
            <a:r>
              <a:rPr lang="x-none" sz="1600" dirty="0">
                <a:latin typeface="+mn-lt"/>
              </a:rPr>
              <a:t>;</a:t>
            </a:r>
            <a:endParaRPr sz="1600" dirty="0">
              <a:latin typeface="+mn-lt"/>
            </a:endParaRPr>
          </a:p>
        </p:txBody>
      </p:sp>
      <p:sp>
        <p:nvSpPr>
          <p:cNvPr id="757" name="Rectangle 49"/>
          <p:cNvSpPr txBox="1"/>
          <p:nvPr/>
        </p:nvSpPr>
        <p:spPr>
          <a:xfrm>
            <a:off x="7257554" y="4144992"/>
            <a:ext cx="2197862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ru-RU" sz="1600" dirty="0">
                <a:latin typeface="+mn-lt"/>
              </a:rPr>
              <a:t>І</a:t>
            </a:r>
            <a:r>
              <a:rPr lang="x-none" sz="1600" dirty="0">
                <a:latin typeface="+mn-lt"/>
              </a:rPr>
              <a:t>с - </a:t>
            </a:r>
            <a:r>
              <a:rPr lang="x-none" sz="1600" dirty="0" err="1">
                <a:latin typeface="+mn-lt"/>
              </a:rPr>
              <a:t>әрекет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нәтижесін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бағалау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үшін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арнайы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салыстырмалы</a:t>
            </a:r>
            <a:r>
              <a:rPr lang="x-none" sz="1600" dirty="0">
                <a:latin typeface="+mn-lt"/>
              </a:rPr>
              <a:t> шкала </a:t>
            </a:r>
            <a:r>
              <a:rPr lang="x-none" sz="1600" dirty="0" err="1">
                <a:latin typeface="+mn-lt"/>
              </a:rPr>
              <a:t>қолданылып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сол</a:t>
            </a:r>
            <a:r>
              <a:rPr lang="x-none" sz="1600" dirty="0">
                <a:latin typeface="+mn-lt"/>
              </a:rPr>
              <a:t> шкала </a:t>
            </a:r>
            <a:r>
              <a:rPr lang="x-none" sz="1600" dirty="0" err="1">
                <a:latin typeface="+mn-lt"/>
              </a:rPr>
              <a:t>арқылы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тиісті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нормативтік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деңгей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анықталады</a:t>
            </a:r>
            <a:r>
              <a:rPr lang="x-none" sz="1600" dirty="0">
                <a:latin typeface="+mn-lt"/>
              </a:rPr>
              <a:t>. </a:t>
            </a:r>
            <a:r>
              <a:rPr lang="x-none" sz="1600" dirty="0" err="1">
                <a:latin typeface="+mn-lt"/>
              </a:rPr>
              <a:t>Бұл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міндетті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болып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саналады</a:t>
            </a:r>
            <a:r>
              <a:rPr lang="x-none" sz="1600" dirty="0">
                <a:latin typeface="+mn-lt"/>
              </a:rPr>
              <a:t>;</a:t>
            </a:r>
            <a:endParaRPr sz="1600" dirty="0">
              <a:latin typeface="+mn-lt"/>
            </a:endParaRPr>
          </a:p>
        </p:txBody>
      </p:sp>
      <p:grpSp>
        <p:nvGrpSpPr>
          <p:cNvPr id="760" name="Group 50"/>
          <p:cNvGrpSpPr/>
          <p:nvPr/>
        </p:nvGrpSpPr>
        <p:grpSpPr>
          <a:xfrm>
            <a:off x="1291916" y="2647134"/>
            <a:ext cx="554329" cy="554329"/>
            <a:chOff x="0" y="0"/>
            <a:chExt cx="554327" cy="554327"/>
          </a:xfrm>
        </p:grpSpPr>
        <p:sp>
          <p:nvSpPr>
            <p:cNvPr id="758" name="Freeform 108"/>
            <p:cNvSpPr/>
            <p:nvPr/>
          </p:nvSpPr>
          <p:spPr>
            <a:xfrm>
              <a:off x="-1" y="0"/>
              <a:ext cx="538025" cy="34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209"/>
                  </a:lnTo>
                  <a:lnTo>
                    <a:pt x="779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9" name="Freeform 109"/>
            <p:cNvSpPr/>
            <p:nvPr/>
          </p:nvSpPr>
          <p:spPr>
            <a:xfrm>
              <a:off x="211948" y="16303"/>
              <a:ext cx="342380" cy="538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745"/>
                  </a:moveTo>
                  <a:lnTo>
                    <a:pt x="6077" y="21600"/>
                  </a:lnTo>
                  <a:lnTo>
                    <a:pt x="21600" y="0"/>
                  </a:lnTo>
                  <a:lnTo>
                    <a:pt x="0" y="13745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61" name="Freeform 331"/>
          <p:cNvSpPr/>
          <p:nvPr/>
        </p:nvSpPr>
        <p:spPr>
          <a:xfrm>
            <a:off x="3816115" y="2667137"/>
            <a:ext cx="568988" cy="514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576" y="12391"/>
                </a:moveTo>
                <a:lnTo>
                  <a:pt x="7915" y="8270"/>
                </a:lnTo>
                <a:lnTo>
                  <a:pt x="6148" y="12104"/>
                </a:lnTo>
                <a:lnTo>
                  <a:pt x="3792" y="6835"/>
                </a:lnTo>
                <a:lnTo>
                  <a:pt x="2473" y="12235"/>
                </a:lnTo>
                <a:lnTo>
                  <a:pt x="1672" y="11974"/>
                </a:lnTo>
                <a:lnTo>
                  <a:pt x="3580" y="4226"/>
                </a:lnTo>
                <a:lnTo>
                  <a:pt x="6148" y="10043"/>
                </a:lnTo>
                <a:lnTo>
                  <a:pt x="7797" y="6496"/>
                </a:lnTo>
                <a:lnTo>
                  <a:pt x="10270" y="10330"/>
                </a:lnTo>
                <a:lnTo>
                  <a:pt x="12060" y="3574"/>
                </a:lnTo>
                <a:lnTo>
                  <a:pt x="12885" y="3835"/>
                </a:lnTo>
                <a:lnTo>
                  <a:pt x="10576" y="12391"/>
                </a:lnTo>
                <a:close/>
                <a:moveTo>
                  <a:pt x="16630" y="5530"/>
                </a:moveTo>
                <a:lnTo>
                  <a:pt x="16889" y="5557"/>
                </a:lnTo>
                <a:lnTo>
                  <a:pt x="17125" y="5583"/>
                </a:lnTo>
                <a:lnTo>
                  <a:pt x="17360" y="5687"/>
                </a:lnTo>
                <a:lnTo>
                  <a:pt x="17596" y="5765"/>
                </a:lnTo>
                <a:lnTo>
                  <a:pt x="17808" y="5870"/>
                </a:lnTo>
                <a:lnTo>
                  <a:pt x="18020" y="6000"/>
                </a:lnTo>
                <a:lnTo>
                  <a:pt x="18232" y="6183"/>
                </a:lnTo>
                <a:lnTo>
                  <a:pt x="18561" y="6548"/>
                </a:lnTo>
                <a:lnTo>
                  <a:pt x="18679" y="6783"/>
                </a:lnTo>
                <a:lnTo>
                  <a:pt x="18821" y="6991"/>
                </a:lnTo>
                <a:lnTo>
                  <a:pt x="18915" y="7226"/>
                </a:lnTo>
                <a:lnTo>
                  <a:pt x="19009" y="7487"/>
                </a:lnTo>
                <a:lnTo>
                  <a:pt x="19056" y="7748"/>
                </a:lnTo>
                <a:lnTo>
                  <a:pt x="19127" y="8009"/>
                </a:lnTo>
                <a:lnTo>
                  <a:pt x="19127" y="8583"/>
                </a:lnTo>
                <a:lnTo>
                  <a:pt x="19056" y="8870"/>
                </a:lnTo>
                <a:lnTo>
                  <a:pt x="19009" y="9104"/>
                </a:lnTo>
                <a:lnTo>
                  <a:pt x="18821" y="9626"/>
                </a:lnTo>
                <a:lnTo>
                  <a:pt x="18679" y="9835"/>
                </a:lnTo>
                <a:lnTo>
                  <a:pt x="18561" y="10070"/>
                </a:lnTo>
                <a:lnTo>
                  <a:pt x="18232" y="10435"/>
                </a:lnTo>
                <a:lnTo>
                  <a:pt x="18020" y="10617"/>
                </a:lnTo>
                <a:lnTo>
                  <a:pt x="17808" y="10722"/>
                </a:lnTo>
                <a:lnTo>
                  <a:pt x="17596" y="10852"/>
                </a:lnTo>
                <a:lnTo>
                  <a:pt x="17125" y="11009"/>
                </a:lnTo>
                <a:lnTo>
                  <a:pt x="16889" y="11061"/>
                </a:lnTo>
                <a:lnTo>
                  <a:pt x="16371" y="11061"/>
                </a:lnTo>
                <a:lnTo>
                  <a:pt x="16135" y="11009"/>
                </a:lnTo>
                <a:lnTo>
                  <a:pt x="15876" y="10930"/>
                </a:lnTo>
                <a:lnTo>
                  <a:pt x="15664" y="10852"/>
                </a:lnTo>
                <a:lnTo>
                  <a:pt x="15452" y="10722"/>
                </a:lnTo>
                <a:lnTo>
                  <a:pt x="15240" y="10617"/>
                </a:lnTo>
                <a:lnTo>
                  <a:pt x="15052" y="10435"/>
                </a:lnTo>
                <a:lnTo>
                  <a:pt x="14863" y="10278"/>
                </a:lnTo>
                <a:lnTo>
                  <a:pt x="14722" y="10070"/>
                </a:lnTo>
                <a:lnTo>
                  <a:pt x="14557" y="9835"/>
                </a:lnTo>
                <a:lnTo>
                  <a:pt x="14439" y="9626"/>
                </a:lnTo>
                <a:lnTo>
                  <a:pt x="14251" y="9104"/>
                </a:lnTo>
                <a:lnTo>
                  <a:pt x="14180" y="8870"/>
                </a:lnTo>
                <a:lnTo>
                  <a:pt x="14133" y="8296"/>
                </a:lnTo>
                <a:lnTo>
                  <a:pt x="14157" y="8009"/>
                </a:lnTo>
                <a:lnTo>
                  <a:pt x="14180" y="7748"/>
                </a:lnTo>
                <a:lnTo>
                  <a:pt x="14251" y="7487"/>
                </a:lnTo>
                <a:lnTo>
                  <a:pt x="14345" y="7226"/>
                </a:lnTo>
                <a:lnTo>
                  <a:pt x="14439" y="6991"/>
                </a:lnTo>
                <a:lnTo>
                  <a:pt x="14557" y="6783"/>
                </a:lnTo>
                <a:lnTo>
                  <a:pt x="14722" y="6548"/>
                </a:lnTo>
                <a:lnTo>
                  <a:pt x="14863" y="6339"/>
                </a:lnTo>
                <a:lnTo>
                  <a:pt x="15052" y="6183"/>
                </a:lnTo>
                <a:lnTo>
                  <a:pt x="15240" y="6000"/>
                </a:lnTo>
                <a:lnTo>
                  <a:pt x="15452" y="5870"/>
                </a:lnTo>
                <a:lnTo>
                  <a:pt x="15664" y="5765"/>
                </a:lnTo>
                <a:lnTo>
                  <a:pt x="15876" y="5687"/>
                </a:lnTo>
                <a:lnTo>
                  <a:pt x="16135" y="5583"/>
                </a:lnTo>
                <a:lnTo>
                  <a:pt x="16371" y="5557"/>
                </a:lnTo>
                <a:lnTo>
                  <a:pt x="16630" y="5530"/>
                </a:lnTo>
                <a:close/>
                <a:moveTo>
                  <a:pt x="21600" y="16565"/>
                </a:moveTo>
                <a:lnTo>
                  <a:pt x="21600" y="0"/>
                </a:lnTo>
                <a:lnTo>
                  <a:pt x="0" y="0"/>
                </a:lnTo>
                <a:lnTo>
                  <a:pt x="0" y="16565"/>
                </a:lnTo>
                <a:lnTo>
                  <a:pt x="10388" y="16565"/>
                </a:lnTo>
                <a:lnTo>
                  <a:pt x="10388" y="18365"/>
                </a:lnTo>
                <a:lnTo>
                  <a:pt x="6454" y="20765"/>
                </a:lnTo>
                <a:lnTo>
                  <a:pt x="6855" y="21600"/>
                </a:lnTo>
                <a:lnTo>
                  <a:pt x="10812" y="19174"/>
                </a:lnTo>
                <a:lnTo>
                  <a:pt x="14769" y="21600"/>
                </a:lnTo>
                <a:lnTo>
                  <a:pt x="15169" y="20765"/>
                </a:lnTo>
                <a:lnTo>
                  <a:pt x="11236" y="18365"/>
                </a:lnTo>
                <a:lnTo>
                  <a:pt x="11236" y="16565"/>
                </a:lnTo>
                <a:lnTo>
                  <a:pt x="21600" y="16565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5" name="Content Placeholder 2">
            <a:extLst>
              <a:ext uri="{FF2B5EF4-FFF2-40B4-BE49-F238E27FC236}">
                <a16:creationId xmlns:a16="http://schemas.microsoft.com/office/drawing/2014/main" xmlns="" id="{8283C68F-14AB-4577-9C42-F6BFD02AE294}"/>
              </a:ext>
            </a:extLst>
          </p:cNvPr>
          <p:cNvGrpSpPr/>
          <p:nvPr/>
        </p:nvGrpSpPr>
        <p:grpSpPr>
          <a:xfrm>
            <a:off x="9455416" y="3507313"/>
            <a:ext cx="2467044" cy="405768"/>
            <a:chOff x="0" y="-1"/>
            <a:chExt cx="2460815" cy="405767"/>
          </a:xfrm>
          <a:solidFill>
            <a:schemeClr val="tx1"/>
          </a:solidFill>
        </p:grpSpPr>
        <p:sp>
          <p:nvSpPr>
            <p:cNvPr id="36" name="Прямоугольник">
              <a:extLst>
                <a:ext uri="{FF2B5EF4-FFF2-40B4-BE49-F238E27FC236}">
                  <a16:creationId xmlns:a16="http://schemas.microsoft.com/office/drawing/2014/main" xmlns="" id="{43139EB2-14FE-418F-88AB-FBF3E6982562}"/>
                </a:ext>
              </a:extLst>
            </p:cNvPr>
            <p:cNvSpPr/>
            <p:nvPr/>
          </p:nvSpPr>
          <p:spPr>
            <a:xfrm>
              <a:off x="0" y="-1"/>
              <a:ext cx="2460815" cy="405767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000">
                  <a:solidFill>
                    <a:srgbClr val="404040"/>
                  </a:solidFill>
                  <a:latin typeface="Open Sans Light"/>
                  <a:ea typeface="Open Sans Light"/>
                  <a:cs typeface="Open Sans Light"/>
                  <a:sym typeface="Open Sans Light"/>
                </a:defRPr>
              </a:pPr>
              <a:endParaRPr/>
            </a:p>
          </p:txBody>
        </p:sp>
        <p:sp>
          <p:nvSpPr>
            <p:cNvPr id="37" name="Subtitle Here">
              <a:extLst>
                <a:ext uri="{FF2B5EF4-FFF2-40B4-BE49-F238E27FC236}">
                  <a16:creationId xmlns:a16="http://schemas.microsoft.com/office/drawing/2014/main" xmlns="" id="{D03407B1-1FF3-440C-8765-21E36C98707D}"/>
                </a:ext>
              </a:extLst>
            </p:cNvPr>
            <p:cNvSpPr txBox="1"/>
            <p:nvPr/>
          </p:nvSpPr>
          <p:spPr>
            <a:xfrm>
              <a:off x="0" y="18218"/>
              <a:ext cx="2460815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4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ru-RU" sz="1800" dirty="0" err="1">
                  <a:latin typeface="+mj-lt"/>
                </a:rPr>
                <a:t>Талпыныс</a:t>
              </a:r>
              <a:endParaRPr sz="1800" dirty="0">
                <a:latin typeface="+mj-lt"/>
              </a:endParaRPr>
            </a:p>
          </p:txBody>
        </p:sp>
      </p:grpSp>
      <p:sp>
        <p:nvSpPr>
          <p:cNvPr id="38" name="Rectangle 49">
            <a:extLst>
              <a:ext uri="{FF2B5EF4-FFF2-40B4-BE49-F238E27FC236}">
                <a16:creationId xmlns:a16="http://schemas.microsoft.com/office/drawing/2014/main" xmlns="" id="{4A1C7DDA-DDE0-4C11-9889-259190E2D693}"/>
              </a:ext>
            </a:extLst>
          </p:cNvPr>
          <p:cNvSpPr txBox="1"/>
          <p:nvPr/>
        </p:nvSpPr>
        <p:spPr>
          <a:xfrm>
            <a:off x="9607919" y="4119541"/>
            <a:ext cx="2197862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algn="just"/>
            <a:r>
              <a:rPr lang="ru-RU" sz="1600" dirty="0">
                <a:latin typeface="+mn-lt"/>
              </a:rPr>
              <a:t>І</a:t>
            </a:r>
            <a:r>
              <a:rPr lang="x-none" sz="1600" dirty="0">
                <a:latin typeface="+mn-lt"/>
              </a:rPr>
              <a:t>с-</a:t>
            </a:r>
            <a:r>
              <a:rPr lang="x-none" sz="1600" dirty="0" err="1">
                <a:latin typeface="+mn-lt"/>
              </a:rPr>
              <a:t>әрекет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субъектінің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қалауы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бойынша</a:t>
            </a:r>
            <a:r>
              <a:rPr lang="x-none" sz="1600" dirty="0">
                <a:latin typeface="+mn-lt"/>
              </a:rPr>
              <a:t>, </a:t>
            </a:r>
            <a:r>
              <a:rPr lang="x-none" sz="1600" dirty="0" err="1">
                <a:latin typeface="+mn-lt"/>
              </a:rPr>
              <a:t>жоғары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нәтижелі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болуы</a:t>
            </a:r>
            <a:r>
              <a:rPr lang="x-none" sz="1600" dirty="0">
                <a:latin typeface="+mn-lt"/>
              </a:rPr>
              <a:t> </a:t>
            </a:r>
            <a:r>
              <a:rPr lang="x-none" sz="1600" dirty="0" err="1">
                <a:latin typeface="+mn-lt"/>
              </a:rPr>
              <a:t>тиіс</a:t>
            </a:r>
            <a:r>
              <a:rPr lang="x-none" sz="1600" dirty="0">
                <a:latin typeface="+mn-lt"/>
              </a:rPr>
              <a:t>.</a:t>
            </a:r>
          </a:p>
        </p:txBody>
      </p:sp>
      <p:grpSp>
        <p:nvGrpSpPr>
          <p:cNvPr id="40" name="Group 6">
            <a:extLst>
              <a:ext uri="{FF2B5EF4-FFF2-40B4-BE49-F238E27FC236}">
                <a16:creationId xmlns:a16="http://schemas.microsoft.com/office/drawing/2014/main" xmlns="" id="{04FB0BF4-6343-470F-BE7F-71BFC5CAF8C3}"/>
              </a:ext>
            </a:extLst>
          </p:cNvPr>
          <p:cNvGrpSpPr/>
          <p:nvPr/>
        </p:nvGrpSpPr>
        <p:grpSpPr>
          <a:xfrm>
            <a:off x="10477443" y="2958223"/>
            <a:ext cx="457201" cy="371476"/>
            <a:chOff x="0" y="0"/>
            <a:chExt cx="457200" cy="371475"/>
          </a:xfrm>
          <a:solidFill>
            <a:schemeClr val="bg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xmlns="" id="{B66C5F9E-F863-4771-8FAE-F26FBB2705F6}"/>
                </a:ext>
              </a:extLst>
            </p:cNvPr>
            <p:cNvSpPr/>
            <p:nvPr/>
          </p:nvSpPr>
          <p:spPr>
            <a:xfrm>
              <a:off x="314325" y="114300"/>
              <a:ext cx="85725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18966"/>
                  </a:moveTo>
                  <a:lnTo>
                    <a:pt x="3600" y="18966"/>
                  </a:lnTo>
                  <a:lnTo>
                    <a:pt x="3600" y="2709"/>
                  </a:lnTo>
                  <a:lnTo>
                    <a:pt x="7200" y="2709"/>
                  </a:lnTo>
                  <a:lnTo>
                    <a:pt x="18000" y="14902"/>
                  </a:lnTo>
                  <a:lnTo>
                    <a:pt x="18000" y="18966"/>
                  </a:lnTo>
                  <a:close/>
                  <a:moveTo>
                    <a:pt x="10200" y="1204"/>
                  </a:moveTo>
                  <a:lnTo>
                    <a:pt x="9900" y="903"/>
                  </a:lnTo>
                  <a:lnTo>
                    <a:pt x="9600" y="677"/>
                  </a:lnTo>
                  <a:lnTo>
                    <a:pt x="9200" y="452"/>
                  </a:lnTo>
                  <a:lnTo>
                    <a:pt x="8900" y="301"/>
                  </a:lnTo>
                  <a:lnTo>
                    <a:pt x="8500" y="151"/>
                  </a:lnTo>
                  <a:lnTo>
                    <a:pt x="8100" y="75"/>
                  </a:lnTo>
                  <a:lnTo>
                    <a:pt x="7600" y="0"/>
                  </a:lnTo>
                  <a:lnTo>
                    <a:pt x="2900" y="0"/>
                  </a:lnTo>
                  <a:lnTo>
                    <a:pt x="2200" y="151"/>
                  </a:lnTo>
                  <a:lnTo>
                    <a:pt x="1600" y="376"/>
                  </a:lnTo>
                  <a:lnTo>
                    <a:pt x="1000" y="753"/>
                  </a:lnTo>
                  <a:lnTo>
                    <a:pt x="600" y="1129"/>
                  </a:lnTo>
                  <a:lnTo>
                    <a:pt x="300" y="1656"/>
                  </a:lnTo>
                  <a:lnTo>
                    <a:pt x="100" y="2107"/>
                  </a:lnTo>
                  <a:lnTo>
                    <a:pt x="0" y="2709"/>
                  </a:lnTo>
                  <a:lnTo>
                    <a:pt x="0" y="18966"/>
                  </a:lnTo>
                  <a:lnTo>
                    <a:pt x="100" y="19493"/>
                  </a:lnTo>
                  <a:lnTo>
                    <a:pt x="300" y="20020"/>
                  </a:lnTo>
                  <a:lnTo>
                    <a:pt x="600" y="20471"/>
                  </a:lnTo>
                  <a:lnTo>
                    <a:pt x="1000" y="20923"/>
                  </a:lnTo>
                  <a:lnTo>
                    <a:pt x="1600" y="21224"/>
                  </a:lnTo>
                  <a:lnTo>
                    <a:pt x="2200" y="21449"/>
                  </a:lnTo>
                  <a:lnTo>
                    <a:pt x="2900" y="21600"/>
                  </a:lnTo>
                  <a:lnTo>
                    <a:pt x="18700" y="21600"/>
                  </a:lnTo>
                  <a:lnTo>
                    <a:pt x="19400" y="21449"/>
                  </a:lnTo>
                  <a:lnTo>
                    <a:pt x="20000" y="21224"/>
                  </a:lnTo>
                  <a:lnTo>
                    <a:pt x="20600" y="20923"/>
                  </a:lnTo>
                  <a:lnTo>
                    <a:pt x="21000" y="20471"/>
                  </a:lnTo>
                  <a:lnTo>
                    <a:pt x="21300" y="20020"/>
                  </a:lnTo>
                  <a:lnTo>
                    <a:pt x="21600" y="19493"/>
                  </a:lnTo>
                  <a:lnTo>
                    <a:pt x="21600" y="14450"/>
                  </a:lnTo>
                  <a:lnTo>
                    <a:pt x="21400" y="14074"/>
                  </a:lnTo>
                  <a:lnTo>
                    <a:pt x="21200" y="13773"/>
                  </a:lnTo>
                  <a:lnTo>
                    <a:pt x="21000" y="13397"/>
                  </a:lnTo>
                  <a:lnTo>
                    <a:pt x="10200" y="1204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xmlns="" id="{EEBD89D1-8691-4542-B75B-411D96259A27}"/>
                </a:ext>
              </a:extLst>
            </p:cNvPr>
            <p:cNvSpPr/>
            <p:nvPr/>
          </p:nvSpPr>
          <p:spPr>
            <a:xfrm>
              <a:off x="0" y="0"/>
              <a:ext cx="457200" cy="371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6615"/>
                  </a:moveTo>
                  <a:lnTo>
                    <a:pt x="20231" y="16754"/>
                  </a:lnTo>
                  <a:lnTo>
                    <a:pt x="20194" y="16938"/>
                  </a:lnTo>
                  <a:lnTo>
                    <a:pt x="20119" y="17054"/>
                  </a:lnTo>
                  <a:lnTo>
                    <a:pt x="20044" y="17192"/>
                  </a:lnTo>
                  <a:lnTo>
                    <a:pt x="19950" y="17285"/>
                  </a:lnTo>
                  <a:lnTo>
                    <a:pt x="19838" y="17354"/>
                  </a:lnTo>
                  <a:lnTo>
                    <a:pt x="19706" y="17423"/>
                  </a:lnTo>
                  <a:lnTo>
                    <a:pt x="19575" y="17446"/>
                  </a:lnTo>
                  <a:lnTo>
                    <a:pt x="18806" y="17446"/>
                  </a:lnTo>
                  <a:lnTo>
                    <a:pt x="18731" y="17169"/>
                  </a:lnTo>
                  <a:lnTo>
                    <a:pt x="18656" y="16915"/>
                  </a:lnTo>
                  <a:lnTo>
                    <a:pt x="18562" y="16685"/>
                  </a:lnTo>
                  <a:lnTo>
                    <a:pt x="18450" y="16431"/>
                  </a:lnTo>
                  <a:lnTo>
                    <a:pt x="18188" y="16015"/>
                  </a:lnTo>
                  <a:lnTo>
                    <a:pt x="18019" y="15854"/>
                  </a:lnTo>
                  <a:lnTo>
                    <a:pt x="17681" y="15485"/>
                  </a:lnTo>
                  <a:lnTo>
                    <a:pt x="17494" y="15369"/>
                  </a:lnTo>
                  <a:lnTo>
                    <a:pt x="17081" y="15138"/>
                  </a:lnTo>
                  <a:lnTo>
                    <a:pt x="16894" y="15046"/>
                  </a:lnTo>
                  <a:lnTo>
                    <a:pt x="16669" y="15000"/>
                  </a:lnTo>
                  <a:lnTo>
                    <a:pt x="16444" y="14977"/>
                  </a:lnTo>
                  <a:lnTo>
                    <a:pt x="16200" y="14954"/>
                  </a:lnTo>
                  <a:lnTo>
                    <a:pt x="15975" y="14977"/>
                  </a:lnTo>
                  <a:lnTo>
                    <a:pt x="15731" y="15000"/>
                  </a:lnTo>
                  <a:lnTo>
                    <a:pt x="15506" y="15046"/>
                  </a:lnTo>
                  <a:lnTo>
                    <a:pt x="15300" y="15138"/>
                  </a:lnTo>
                  <a:lnTo>
                    <a:pt x="15112" y="15254"/>
                  </a:lnTo>
                  <a:lnTo>
                    <a:pt x="14906" y="15369"/>
                  </a:lnTo>
                  <a:lnTo>
                    <a:pt x="14719" y="15485"/>
                  </a:lnTo>
                  <a:lnTo>
                    <a:pt x="14531" y="15669"/>
                  </a:lnTo>
                  <a:lnTo>
                    <a:pt x="14381" y="15854"/>
                  </a:lnTo>
                  <a:lnTo>
                    <a:pt x="14212" y="16015"/>
                  </a:lnTo>
                  <a:lnTo>
                    <a:pt x="13950" y="16431"/>
                  </a:lnTo>
                  <a:lnTo>
                    <a:pt x="13856" y="16685"/>
                  </a:lnTo>
                  <a:lnTo>
                    <a:pt x="13744" y="16915"/>
                  </a:lnTo>
                  <a:lnTo>
                    <a:pt x="13669" y="17169"/>
                  </a:lnTo>
                  <a:lnTo>
                    <a:pt x="13594" y="17446"/>
                  </a:lnTo>
                  <a:lnTo>
                    <a:pt x="10031" y="17446"/>
                  </a:lnTo>
                  <a:lnTo>
                    <a:pt x="9956" y="17169"/>
                  </a:lnTo>
                  <a:lnTo>
                    <a:pt x="9881" y="16915"/>
                  </a:lnTo>
                  <a:lnTo>
                    <a:pt x="9788" y="16685"/>
                  </a:lnTo>
                  <a:lnTo>
                    <a:pt x="9675" y="16431"/>
                  </a:lnTo>
                  <a:lnTo>
                    <a:pt x="9544" y="16223"/>
                  </a:lnTo>
                  <a:lnTo>
                    <a:pt x="9394" y="16015"/>
                  </a:lnTo>
                  <a:lnTo>
                    <a:pt x="9244" y="15854"/>
                  </a:lnTo>
                  <a:lnTo>
                    <a:pt x="9094" y="15669"/>
                  </a:lnTo>
                  <a:lnTo>
                    <a:pt x="8906" y="15485"/>
                  </a:lnTo>
                  <a:lnTo>
                    <a:pt x="8531" y="15254"/>
                  </a:lnTo>
                  <a:lnTo>
                    <a:pt x="8325" y="15138"/>
                  </a:lnTo>
                  <a:lnTo>
                    <a:pt x="8100" y="15046"/>
                  </a:lnTo>
                  <a:lnTo>
                    <a:pt x="7875" y="15000"/>
                  </a:lnTo>
                  <a:lnTo>
                    <a:pt x="7425" y="14954"/>
                  </a:lnTo>
                  <a:lnTo>
                    <a:pt x="7181" y="14977"/>
                  </a:lnTo>
                  <a:lnTo>
                    <a:pt x="6956" y="15000"/>
                  </a:lnTo>
                  <a:lnTo>
                    <a:pt x="6750" y="15046"/>
                  </a:lnTo>
                  <a:lnTo>
                    <a:pt x="6544" y="15138"/>
                  </a:lnTo>
                  <a:lnTo>
                    <a:pt x="6319" y="15254"/>
                  </a:lnTo>
                  <a:lnTo>
                    <a:pt x="5944" y="15485"/>
                  </a:lnTo>
                  <a:lnTo>
                    <a:pt x="5606" y="15854"/>
                  </a:lnTo>
                  <a:lnTo>
                    <a:pt x="5438" y="16015"/>
                  </a:lnTo>
                  <a:lnTo>
                    <a:pt x="5175" y="16431"/>
                  </a:lnTo>
                  <a:lnTo>
                    <a:pt x="5062" y="16685"/>
                  </a:lnTo>
                  <a:lnTo>
                    <a:pt x="4969" y="16915"/>
                  </a:lnTo>
                  <a:lnTo>
                    <a:pt x="4875" y="17169"/>
                  </a:lnTo>
                  <a:lnTo>
                    <a:pt x="4819" y="17446"/>
                  </a:lnTo>
                  <a:lnTo>
                    <a:pt x="4050" y="17446"/>
                  </a:lnTo>
                  <a:lnTo>
                    <a:pt x="3900" y="17423"/>
                  </a:lnTo>
                  <a:lnTo>
                    <a:pt x="3788" y="17354"/>
                  </a:lnTo>
                  <a:lnTo>
                    <a:pt x="3656" y="17285"/>
                  </a:lnTo>
                  <a:lnTo>
                    <a:pt x="3581" y="17192"/>
                  </a:lnTo>
                  <a:lnTo>
                    <a:pt x="3488" y="17054"/>
                  </a:lnTo>
                  <a:lnTo>
                    <a:pt x="3412" y="16938"/>
                  </a:lnTo>
                  <a:lnTo>
                    <a:pt x="3375" y="16754"/>
                  </a:lnTo>
                  <a:lnTo>
                    <a:pt x="3375" y="14123"/>
                  </a:lnTo>
                  <a:lnTo>
                    <a:pt x="12150" y="14123"/>
                  </a:lnTo>
                  <a:lnTo>
                    <a:pt x="12562" y="14077"/>
                  </a:lnTo>
                  <a:lnTo>
                    <a:pt x="12750" y="14008"/>
                  </a:lnTo>
                  <a:lnTo>
                    <a:pt x="13125" y="13823"/>
                  </a:lnTo>
                  <a:lnTo>
                    <a:pt x="13275" y="13708"/>
                  </a:lnTo>
                  <a:lnTo>
                    <a:pt x="13444" y="13546"/>
                  </a:lnTo>
                  <a:lnTo>
                    <a:pt x="13594" y="13385"/>
                  </a:lnTo>
                  <a:lnTo>
                    <a:pt x="13706" y="13200"/>
                  </a:lnTo>
                  <a:lnTo>
                    <a:pt x="13838" y="13015"/>
                  </a:lnTo>
                  <a:lnTo>
                    <a:pt x="13931" y="12808"/>
                  </a:lnTo>
                  <a:lnTo>
                    <a:pt x="14006" y="12600"/>
                  </a:lnTo>
                  <a:lnTo>
                    <a:pt x="14100" y="12346"/>
                  </a:lnTo>
                  <a:lnTo>
                    <a:pt x="14138" y="12138"/>
                  </a:lnTo>
                  <a:lnTo>
                    <a:pt x="14175" y="11885"/>
                  </a:lnTo>
                  <a:lnTo>
                    <a:pt x="14175" y="5792"/>
                  </a:lnTo>
                  <a:lnTo>
                    <a:pt x="16875" y="5792"/>
                  </a:lnTo>
                  <a:lnTo>
                    <a:pt x="16969" y="5815"/>
                  </a:lnTo>
                  <a:lnTo>
                    <a:pt x="17044" y="5815"/>
                  </a:lnTo>
                  <a:lnTo>
                    <a:pt x="17119" y="5885"/>
                  </a:lnTo>
                  <a:lnTo>
                    <a:pt x="17194" y="5908"/>
                  </a:lnTo>
                  <a:lnTo>
                    <a:pt x="17269" y="5954"/>
                  </a:lnTo>
                  <a:lnTo>
                    <a:pt x="17325" y="6023"/>
                  </a:lnTo>
                  <a:lnTo>
                    <a:pt x="17400" y="6092"/>
                  </a:lnTo>
                  <a:lnTo>
                    <a:pt x="17438" y="6162"/>
                  </a:lnTo>
                  <a:lnTo>
                    <a:pt x="20119" y="11146"/>
                  </a:lnTo>
                  <a:lnTo>
                    <a:pt x="20194" y="11262"/>
                  </a:lnTo>
                  <a:lnTo>
                    <a:pt x="20231" y="11377"/>
                  </a:lnTo>
                  <a:lnTo>
                    <a:pt x="20250" y="11515"/>
                  </a:lnTo>
                  <a:lnTo>
                    <a:pt x="20250" y="16615"/>
                  </a:lnTo>
                  <a:close/>
                  <a:moveTo>
                    <a:pt x="16200" y="19938"/>
                  </a:moveTo>
                  <a:lnTo>
                    <a:pt x="16050" y="19938"/>
                  </a:lnTo>
                  <a:lnTo>
                    <a:pt x="15938" y="19915"/>
                  </a:lnTo>
                  <a:lnTo>
                    <a:pt x="15788" y="19846"/>
                  </a:lnTo>
                  <a:lnTo>
                    <a:pt x="15675" y="19800"/>
                  </a:lnTo>
                  <a:lnTo>
                    <a:pt x="15544" y="19731"/>
                  </a:lnTo>
                  <a:lnTo>
                    <a:pt x="15450" y="19662"/>
                  </a:lnTo>
                  <a:lnTo>
                    <a:pt x="15356" y="19546"/>
                  </a:lnTo>
                  <a:lnTo>
                    <a:pt x="15244" y="19454"/>
                  </a:lnTo>
                  <a:lnTo>
                    <a:pt x="15169" y="19338"/>
                  </a:lnTo>
                  <a:lnTo>
                    <a:pt x="15094" y="19200"/>
                  </a:lnTo>
                  <a:lnTo>
                    <a:pt x="15000" y="19062"/>
                  </a:lnTo>
                  <a:lnTo>
                    <a:pt x="14962" y="18900"/>
                  </a:lnTo>
                  <a:lnTo>
                    <a:pt x="14906" y="18762"/>
                  </a:lnTo>
                  <a:lnTo>
                    <a:pt x="14869" y="18438"/>
                  </a:lnTo>
                  <a:lnTo>
                    <a:pt x="14850" y="18254"/>
                  </a:lnTo>
                  <a:lnTo>
                    <a:pt x="14869" y="18115"/>
                  </a:lnTo>
                  <a:lnTo>
                    <a:pt x="14888" y="17931"/>
                  </a:lnTo>
                  <a:lnTo>
                    <a:pt x="14906" y="17792"/>
                  </a:lnTo>
                  <a:lnTo>
                    <a:pt x="14962" y="17608"/>
                  </a:lnTo>
                  <a:lnTo>
                    <a:pt x="15000" y="17492"/>
                  </a:lnTo>
                  <a:lnTo>
                    <a:pt x="15094" y="17331"/>
                  </a:lnTo>
                  <a:lnTo>
                    <a:pt x="15244" y="17100"/>
                  </a:lnTo>
                  <a:lnTo>
                    <a:pt x="15356" y="16985"/>
                  </a:lnTo>
                  <a:lnTo>
                    <a:pt x="15450" y="16892"/>
                  </a:lnTo>
                  <a:lnTo>
                    <a:pt x="15544" y="16823"/>
                  </a:lnTo>
                  <a:lnTo>
                    <a:pt x="15675" y="16731"/>
                  </a:lnTo>
                  <a:lnTo>
                    <a:pt x="15788" y="16685"/>
                  </a:lnTo>
                  <a:lnTo>
                    <a:pt x="15938" y="16638"/>
                  </a:lnTo>
                  <a:lnTo>
                    <a:pt x="16050" y="16615"/>
                  </a:lnTo>
                  <a:lnTo>
                    <a:pt x="16331" y="16615"/>
                  </a:lnTo>
                  <a:lnTo>
                    <a:pt x="16481" y="16638"/>
                  </a:lnTo>
                  <a:lnTo>
                    <a:pt x="16612" y="16685"/>
                  </a:lnTo>
                  <a:lnTo>
                    <a:pt x="16725" y="16731"/>
                  </a:lnTo>
                  <a:lnTo>
                    <a:pt x="16838" y="16823"/>
                  </a:lnTo>
                  <a:lnTo>
                    <a:pt x="16950" y="16892"/>
                  </a:lnTo>
                  <a:lnTo>
                    <a:pt x="17044" y="16985"/>
                  </a:lnTo>
                  <a:lnTo>
                    <a:pt x="17156" y="17100"/>
                  </a:lnTo>
                  <a:lnTo>
                    <a:pt x="17250" y="17215"/>
                  </a:lnTo>
                  <a:lnTo>
                    <a:pt x="17306" y="17331"/>
                  </a:lnTo>
                  <a:lnTo>
                    <a:pt x="17400" y="17492"/>
                  </a:lnTo>
                  <a:lnTo>
                    <a:pt x="17456" y="17608"/>
                  </a:lnTo>
                  <a:lnTo>
                    <a:pt x="17494" y="17792"/>
                  </a:lnTo>
                  <a:lnTo>
                    <a:pt x="17512" y="17931"/>
                  </a:lnTo>
                  <a:lnTo>
                    <a:pt x="17531" y="18115"/>
                  </a:lnTo>
                  <a:lnTo>
                    <a:pt x="17550" y="18254"/>
                  </a:lnTo>
                  <a:lnTo>
                    <a:pt x="17531" y="18438"/>
                  </a:lnTo>
                  <a:lnTo>
                    <a:pt x="17494" y="18762"/>
                  </a:lnTo>
                  <a:lnTo>
                    <a:pt x="17456" y="18900"/>
                  </a:lnTo>
                  <a:lnTo>
                    <a:pt x="17400" y="19062"/>
                  </a:lnTo>
                  <a:lnTo>
                    <a:pt x="17306" y="19200"/>
                  </a:lnTo>
                  <a:lnTo>
                    <a:pt x="17250" y="19338"/>
                  </a:lnTo>
                  <a:lnTo>
                    <a:pt x="17156" y="19454"/>
                  </a:lnTo>
                  <a:lnTo>
                    <a:pt x="17044" y="19546"/>
                  </a:lnTo>
                  <a:lnTo>
                    <a:pt x="16950" y="19662"/>
                  </a:lnTo>
                  <a:lnTo>
                    <a:pt x="16725" y="19800"/>
                  </a:lnTo>
                  <a:lnTo>
                    <a:pt x="16612" y="19846"/>
                  </a:lnTo>
                  <a:lnTo>
                    <a:pt x="16481" y="19915"/>
                  </a:lnTo>
                  <a:lnTo>
                    <a:pt x="16331" y="19938"/>
                  </a:lnTo>
                  <a:lnTo>
                    <a:pt x="16200" y="19938"/>
                  </a:lnTo>
                  <a:close/>
                  <a:moveTo>
                    <a:pt x="7425" y="19938"/>
                  </a:moveTo>
                  <a:lnTo>
                    <a:pt x="7294" y="19938"/>
                  </a:lnTo>
                  <a:lnTo>
                    <a:pt x="7144" y="19915"/>
                  </a:lnTo>
                  <a:lnTo>
                    <a:pt x="7031" y="19846"/>
                  </a:lnTo>
                  <a:lnTo>
                    <a:pt x="6900" y="19800"/>
                  </a:lnTo>
                  <a:lnTo>
                    <a:pt x="6788" y="19731"/>
                  </a:lnTo>
                  <a:lnTo>
                    <a:pt x="6656" y="19662"/>
                  </a:lnTo>
                  <a:lnTo>
                    <a:pt x="6488" y="19454"/>
                  </a:lnTo>
                  <a:lnTo>
                    <a:pt x="6375" y="19338"/>
                  </a:lnTo>
                  <a:lnTo>
                    <a:pt x="6300" y="19200"/>
                  </a:lnTo>
                  <a:lnTo>
                    <a:pt x="6244" y="19062"/>
                  </a:lnTo>
                  <a:lnTo>
                    <a:pt x="6169" y="18900"/>
                  </a:lnTo>
                  <a:lnTo>
                    <a:pt x="6131" y="18762"/>
                  </a:lnTo>
                  <a:lnTo>
                    <a:pt x="6094" y="18600"/>
                  </a:lnTo>
                  <a:lnTo>
                    <a:pt x="6075" y="18438"/>
                  </a:lnTo>
                  <a:lnTo>
                    <a:pt x="6075" y="18115"/>
                  </a:lnTo>
                  <a:lnTo>
                    <a:pt x="6094" y="17931"/>
                  </a:lnTo>
                  <a:lnTo>
                    <a:pt x="6131" y="17792"/>
                  </a:lnTo>
                  <a:lnTo>
                    <a:pt x="6169" y="17608"/>
                  </a:lnTo>
                  <a:lnTo>
                    <a:pt x="6244" y="17492"/>
                  </a:lnTo>
                  <a:lnTo>
                    <a:pt x="6300" y="17331"/>
                  </a:lnTo>
                  <a:lnTo>
                    <a:pt x="6375" y="17215"/>
                  </a:lnTo>
                  <a:lnTo>
                    <a:pt x="6488" y="17100"/>
                  </a:lnTo>
                  <a:lnTo>
                    <a:pt x="6562" y="16985"/>
                  </a:lnTo>
                  <a:lnTo>
                    <a:pt x="6656" y="16892"/>
                  </a:lnTo>
                  <a:lnTo>
                    <a:pt x="6788" y="16823"/>
                  </a:lnTo>
                  <a:lnTo>
                    <a:pt x="6900" y="16731"/>
                  </a:lnTo>
                  <a:lnTo>
                    <a:pt x="7031" y="16685"/>
                  </a:lnTo>
                  <a:lnTo>
                    <a:pt x="7144" y="16638"/>
                  </a:lnTo>
                  <a:lnTo>
                    <a:pt x="7294" y="16615"/>
                  </a:lnTo>
                  <a:lnTo>
                    <a:pt x="7575" y="16615"/>
                  </a:lnTo>
                  <a:lnTo>
                    <a:pt x="7688" y="16638"/>
                  </a:lnTo>
                  <a:lnTo>
                    <a:pt x="7838" y="16685"/>
                  </a:lnTo>
                  <a:lnTo>
                    <a:pt x="7950" y="16731"/>
                  </a:lnTo>
                  <a:lnTo>
                    <a:pt x="8081" y="16823"/>
                  </a:lnTo>
                  <a:lnTo>
                    <a:pt x="8175" y="16892"/>
                  </a:lnTo>
                  <a:lnTo>
                    <a:pt x="8288" y="16985"/>
                  </a:lnTo>
                  <a:lnTo>
                    <a:pt x="8381" y="17100"/>
                  </a:lnTo>
                  <a:lnTo>
                    <a:pt x="8456" y="17215"/>
                  </a:lnTo>
                  <a:lnTo>
                    <a:pt x="8550" y="17331"/>
                  </a:lnTo>
                  <a:lnTo>
                    <a:pt x="8606" y="17492"/>
                  </a:lnTo>
                  <a:lnTo>
                    <a:pt x="8662" y="17608"/>
                  </a:lnTo>
                  <a:lnTo>
                    <a:pt x="8700" y="17792"/>
                  </a:lnTo>
                  <a:lnTo>
                    <a:pt x="8738" y="17931"/>
                  </a:lnTo>
                  <a:lnTo>
                    <a:pt x="8775" y="18115"/>
                  </a:lnTo>
                  <a:lnTo>
                    <a:pt x="8775" y="18438"/>
                  </a:lnTo>
                  <a:lnTo>
                    <a:pt x="8700" y="18762"/>
                  </a:lnTo>
                  <a:lnTo>
                    <a:pt x="8662" y="18900"/>
                  </a:lnTo>
                  <a:lnTo>
                    <a:pt x="8606" y="19062"/>
                  </a:lnTo>
                  <a:lnTo>
                    <a:pt x="8550" y="19200"/>
                  </a:lnTo>
                  <a:lnTo>
                    <a:pt x="8456" y="19338"/>
                  </a:lnTo>
                  <a:lnTo>
                    <a:pt x="8381" y="19454"/>
                  </a:lnTo>
                  <a:lnTo>
                    <a:pt x="8288" y="19546"/>
                  </a:lnTo>
                  <a:lnTo>
                    <a:pt x="8175" y="19662"/>
                  </a:lnTo>
                  <a:lnTo>
                    <a:pt x="8081" y="19731"/>
                  </a:lnTo>
                  <a:lnTo>
                    <a:pt x="7950" y="19800"/>
                  </a:lnTo>
                  <a:lnTo>
                    <a:pt x="7838" y="19846"/>
                  </a:lnTo>
                  <a:lnTo>
                    <a:pt x="7688" y="19915"/>
                  </a:lnTo>
                  <a:lnTo>
                    <a:pt x="7575" y="19938"/>
                  </a:lnTo>
                  <a:lnTo>
                    <a:pt x="7425" y="19938"/>
                  </a:lnTo>
                  <a:close/>
                  <a:moveTo>
                    <a:pt x="2025" y="12462"/>
                  </a:moveTo>
                  <a:lnTo>
                    <a:pt x="1875" y="12438"/>
                  </a:lnTo>
                  <a:lnTo>
                    <a:pt x="1762" y="12369"/>
                  </a:lnTo>
                  <a:lnTo>
                    <a:pt x="1631" y="12300"/>
                  </a:lnTo>
                  <a:lnTo>
                    <a:pt x="1556" y="12208"/>
                  </a:lnTo>
                  <a:lnTo>
                    <a:pt x="1462" y="12069"/>
                  </a:lnTo>
                  <a:lnTo>
                    <a:pt x="1388" y="11954"/>
                  </a:lnTo>
                  <a:lnTo>
                    <a:pt x="1350" y="11769"/>
                  </a:lnTo>
                  <a:lnTo>
                    <a:pt x="1350" y="2308"/>
                  </a:lnTo>
                  <a:lnTo>
                    <a:pt x="1388" y="2169"/>
                  </a:lnTo>
                  <a:lnTo>
                    <a:pt x="1462" y="2008"/>
                  </a:lnTo>
                  <a:lnTo>
                    <a:pt x="1556" y="1892"/>
                  </a:lnTo>
                  <a:lnTo>
                    <a:pt x="1631" y="1777"/>
                  </a:lnTo>
                  <a:lnTo>
                    <a:pt x="1762" y="1708"/>
                  </a:lnTo>
                  <a:lnTo>
                    <a:pt x="1875" y="1662"/>
                  </a:lnTo>
                  <a:lnTo>
                    <a:pt x="12281" y="1662"/>
                  </a:lnTo>
                  <a:lnTo>
                    <a:pt x="12412" y="1708"/>
                  </a:lnTo>
                  <a:lnTo>
                    <a:pt x="12525" y="1777"/>
                  </a:lnTo>
                  <a:lnTo>
                    <a:pt x="12638" y="1892"/>
                  </a:lnTo>
                  <a:lnTo>
                    <a:pt x="12712" y="2008"/>
                  </a:lnTo>
                  <a:lnTo>
                    <a:pt x="12769" y="2169"/>
                  </a:lnTo>
                  <a:lnTo>
                    <a:pt x="12825" y="2308"/>
                  </a:lnTo>
                  <a:lnTo>
                    <a:pt x="12825" y="11769"/>
                  </a:lnTo>
                  <a:lnTo>
                    <a:pt x="12769" y="11954"/>
                  </a:lnTo>
                  <a:lnTo>
                    <a:pt x="12712" y="12069"/>
                  </a:lnTo>
                  <a:lnTo>
                    <a:pt x="12638" y="12208"/>
                  </a:lnTo>
                  <a:lnTo>
                    <a:pt x="12525" y="12300"/>
                  </a:lnTo>
                  <a:lnTo>
                    <a:pt x="12412" y="12369"/>
                  </a:lnTo>
                  <a:lnTo>
                    <a:pt x="12281" y="12438"/>
                  </a:lnTo>
                  <a:lnTo>
                    <a:pt x="12150" y="12462"/>
                  </a:lnTo>
                  <a:lnTo>
                    <a:pt x="2025" y="12462"/>
                  </a:lnTo>
                  <a:close/>
                  <a:moveTo>
                    <a:pt x="21262" y="10246"/>
                  </a:moveTo>
                  <a:lnTo>
                    <a:pt x="18562" y="5262"/>
                  </a:lnTo>
                  <a:lnTo>
                    <a:pt x="18412" y="5008"/>
                  </a:lnTo>
                  <a:lnTo>
                    <a:pt x="18038" y="4592"/>
                  </a:lnTo>
                  <a:lnTo>
                    <a:pt x="17831" y="4454"/>
                  </a:lnTo>
                  <a:lnTo>
                    <a:pt x="17625" y="4292"/>
                  </a:lnTo>
                  <a:lnTo>
                    <a:pt x="17381" y="4223"/>
                  </a:lnTo>
                  <a:lnTo>
                    <a:pt x="17138" y="4177"/>
                  </a:lnTo>
                  <a:lnTo>
                    <a:pt x="16875" y="4154"/>
                  </a:lnTo>
                  <a:lnTo>
                    <a:pt x="14175" y="4154"/>
                  </a:lnTo>
                  <a:lnTo>
                    <a:pt x="14175" y="2238"/>
                  </a:lnTo>
                  <a:lnTo>
                    <a:pt x="14100" y="1731"/>
                  </a:lnTo>
                  <a:lnTo>
                    <a:pt x="14006" y="1523"/>
                  </a:lnTo>
                  <a:lnTo>
                    <a:pt x="13931" y="1292"/>
                  </a:lnTo>
                  <a:lnTo>
                    <a:pt x="13838" y="1085"/>
                  </a:lnTo>
                  <a:lnTo>
                    <a:pt x="13706" y="900"/>
                  </a:lnTo>
                  <a:lnTo>
                    <a:pt x="13594" y="715"/>
                  </a:lnTo>
                  <a:lnTo>
                    <a:pt x="13444" y="554"/>
                  </a:lnTo>
                  <a:lnTo>
                    <a:pt x="13275" y="415"/>
                  </a:lnTo>
                  <a:lnTo>
                    <a:pt x="13125" y="300"/>
                  </a:lnTo>
                  <a:lnTo>
                    <a:pt x="12938" y="185"/>
                  </a:lnTo>
                  <a:lnTo>
                    <a:pt x="12562" y="46"/>
                  </a:lnTo>
                  <a:lnTo>
                    <a:pt x="12150" y="0"/>
                  </a:lnTo>
                  <a:lnTo>
                    <a:pt x="2025" y="0"/>
                  </a:lnTo>
                  <a:lnTo>
                    <a:pt x="1612" y="46"/>
                  </a:lnTo>
                  <a:lnTo>
                    <a:pt x="1238" y="185"/>
                  </a:lnTo>
                  <a:lnTo>
                    <a:pt x="1050" y="300"/>
                  </a:lnTo>
                  <a:lnTo>
                    <a:pt x="881" y="415"/>
                  </a:lnTo>
                  <a:lnTo>
                    <a:pt x="750" y="554"/>
                  </a:lnTo>
                  <a:lnTo>
                    <a:pt x="581" y="715"/>
                  </a:lnTo>
                  <a:lnTo>
                    <a:pt x="469" y="900"/>
                  </a:lnTo>
                  <a:lnTo>
                    <a:pt x="338" y="1085"/>
                  </a:lnTo>
                  <a:lnTo>
                    <a:pt x="244" y="1292"/>
                  </a:lnTo>
                  <a:lnTo>
                    <a:pt x="169" y="1523"/>
                  </a:lnTo>
                  <a:lnTo>
                    <a:pt x="94" y="1731"/>
                  </a:lnTo>
                  <a:lnTo>
                    <a:pt x="38" y="1985"/>
                  </a:lnTo>
                  <a:lnTo>
                    <a:pt x="0" y="2492"/>
                  </a:lnTo>
                  <a:lnTo>
                    <a:pt x="0" y="11631"/>
                  </a:lnTo>
                  <a:lnTo>
                    <a:pt x="38" y="12138"/>
                  </a:lnTo>
                  <a:lnTo>
                    <a:pt x="94" y="12346"/>
                  </a:lnTo>
                  <a:lnTo>
                    <a:pt x="169" y="12600"/>
                  </a:lnTo>
                  <a:lnTo>
                    <a:pt x="244" y="12808"/>
                  </a:lnTo>
                  <a:lnTo>
                    <a:pt x="338" y="13015"/>
                  </a:lnTo>
                  <a:lnTo>
                    <a:pt x="469" y="13200"/>
                  </a:lnTo>
                  <a:lnTo>
                    <a:pt x="581" y="13385"/>
                  </a:lnTo>
                  <a:lnTo>
                    <a:pt x="750" y="13546"/>
                  </a:lnTo>
                  <a:lnTo>
                    <a:pt x="881" y="13708"/>
                  </a:lnTo>
                  <a:lnTo>
                    <a:pt x="1050" y="13823"/>
                  </a:lnTo>
                  <a:lnTo>
                    <a:pt x="1425" y="14008"/>
                  </a:lnTo>
                  <a:lnTo>
                    <a:pt x="1612" y="14077"/>
                  </a:lnTo>
                  <a:lnTo>
                    <a:pt x="2025" y="14123"/>
                  </a:lnTo>
                  <a:lnTo>
                    <a:pt x="2025" y="16615"/>
                  </a:lnTo>
                  <a:lnTo>
                    <a:pt x="2062" y="17123"/>
                  </a:lnTo>
                  <a:lnTo>
                    <a:pt x="2119" y="17331"/>
                  </a:lnTo>
                  <a:lnTo>
                    <a:pt x="2194" y="17585"/>
                  </a:lnTo>
                  <a:lnTo>
                    <a:pt x="2269" y="17792"/>
                  </a:lnTo>
                  <a:lnTo>
                    <a:pt x="2362" y="18000"/>
                  </a:lnTo>
                  <a:lnTo>
                    <a:pt x="2494" y="18185"/>
                  </a:lnTo>
                  <a:lnTo>
                    <a:pt x="2606" y="18369"/>
                  </a:lnTo>
                  <a:lnTo>
                    <a:pt x="2775" y="18531"/>
                  </a:lnTo>
                  <a:lnTo>
                    <a:pt x="2906" y="18692"/>
                  </a:lnTo>
                  <a:lnTo>
                    <a:pt x="3075" y="18808"/>
                  </a:lnTo>
                  <a:lnTo>
                    <a:pt x="3450" y="18992"/>
                  </a:lnTo>
                  <a:lnTo>
                    <a:pt x="3638" y="19062"/>
                  </a:lnTo>
                  <a:lnTo>
                    <a:pt x="4050" y="19108"/>
                  </a:lnTo>
                  <a:lnTo>
                    <a:pt x="4819" y="19108"/>
                  </a:lnTo>
                  <a:lnTo>
                    <a:pt x="4875" y="19362"/>
                  </a:lnTo>
                  <a:lnTo>
                    <a:pt x="4969" y="19615"/>
                  </a:lnTo>
                  <a:lnTo>
                    <a:pt x="5062" y="19846"/>
                  </a:lnTo>
                  <a:lnTo>
                    <a:pt x="5175" y="20100"/>
                  </a:lnTo>
                  <a:lnTo>
                    <a:pt x="5306" y="20308"/>
                  </a:lnTo>
                  <a:lnTo>
                    <a:pt x="5438" y="20538"/>
                  </a:lnTo>
                  <a:lnTo>
                    <a:pt x="5606" y="20700"/>
                  </a:lnTo>
                  <a:lnTo>
                    <a:pt x="5775" y="20885"/>
                  </a:lnTo>
                  <a:lnTo>
                    <a:pt x="5944" y="21046"/>
                  </a:lnTo>
                  <a:lnTo>
                    <a:pt x="6131" y="21185"/>
                  </a:lnTo>
                  <a:lnTo>
                    <a:pt x="6319" y="21300"/>
                  </a:lnTo>
                  <a:lnTo>
                    <a:pt x="6544" y="21392"/>
                  </a:lnTo>
                  <a:lnTo>
                    <a:pt x="6750" y="21485"/>
                  </a:lnTo>
                  <a:lnTo>
                    <a:pt x="6956" y="21554"/>
                  </a:lnTo>
                  <a:lnTo>
                    <a:pt x="7181" y="21577"/>
                  </a:lnTo>
                  <a:lnTo>
                    <a:pt x="7425" y="21600"/>
                  </a:lnTo>
                  <a:lnTo>
                    <a:pt x="7875" y="21554"/>
                  </a:lnTo>
                  <a:lnTo>
                    <a:pt x="8100" y="21485"/>
                  </a:lnTo>
                  <a:lnTo>
                    <a:pt x="8325" y="21392"/>
                  </a:lnTo>
                  <a:lnTo>
                    <a:pt x="8531" y="21300"/>
                  </a:lnTo>
                  <a:lnTo>
                    <a:pt x="8719" y="21185"/>
                  </a:lnTo>
                  <a:lnTo>
                    <a:pt x="8906" y="21046"/>
                  </a:lnTo>
                  <a:lnTo>
                    <a:pt x="9094" y="20885"/>
                  </a:lnTo>
                  <a:lnTo>
                    <a:pt x="9244" y="20700"/>
                  </a:lnTo>
                  <a:lnTo>
                    <a:pt x="9394" y="20538"/>
                  </a:lnTo>
                  <a:lnTo>
                    <a:pt x="9544" y="20308"/>
                  </a:lnTo>
                  <a:lnTo>
                    <a:pt x="9675" y="20100"/>
                  </a:lnTo>
                  <a:lnTo>
                    <a:pt x="9788" y="19846"/>
                  </a:lnTo>
                  <a:lnTo>
                    <a:pt x="9881" y="19615"/>
                  </a:lnTo>
                  <a:lnTo>
                    <a:pt x="10031" y="19108"/>
                  </a:lnTo>
                  <a:lnTo>
                    <a:pt x="13594" y="19108"/>
                  </a:lnTo>
                  <a:lnTo>
                    <a:pt x="13744" y="19615"/>
                  </a:lnTo>
                  <a:lnTo>
                    <a:pt x="13856" y="19846"/>
                  </a:lnTo>
                  <a:lnTo>
                    <a:pt x="13950" y="20100"/>
                  </a:lnTo>
                  <a:lnTo>
                    <a:pt x="14081" y="20308"/>
                  </a:lnTo>
                  <a:lnTo>
                    <a:pt x="14212" y="20538"/>
                  </a:lnTo>
                  <a:lnTo>
                    <a:pt x="14381" y="20700"/>
                  </a:lnTo>
                  <a:lnTo>
                    <a:pt x="14531" y="20885"/>
                  </a:lnTo>
                  <a:lnTo>
                    <a:pt x="14719" y="21046"/>
                  </a:lnTo>
                  <a:lnTo>
                    <a:pt x="14906" y="21185"/>
                  </a:lnTo>
                  <a:lnTo>
                    <a:pt x="15112" y="21300"/>
                  </a:lnTo>
                  <a:lnTo>
                    <a:pt x="15300" y="21392"/>
                  </a:lnTo>
                  <a:lnTo>
                    <a:pt x="15506" y="21485"/>
                  </a:lnTo>
                  <a:lnTo>
                    <a:pt x="15731" y="21554"/>
                  </a:lnTo>
                  <a:lnTo>
                    <a:pt x="15975" y="21577"/>
                  </a:lnTo>
                  <a:lnTo>
                    <a:pt x="16200" y="21600"/>
                  </a:lnTo>
                  <a:lnTo>
                    <a:pt x="16444" y="21577"/>
                  </a:lnTo>
                  <a:lnTo>
                    <a:pt x="16669" y="21554"/>
                  </a:lnTo>
                  <a:lnTo>
                    <a:pt x="16894" y="21485"/>
                  </a:lnTo>
                  <a:lnTo>
                    <a:pt x="17081" y="21392"/>
                  </a:lnTo>
                  <a:lnTo>
                    <a:pt x="17288" y="21300"/>
                  </a:lnTo>
                  <a:lnTo>
                    <a:pt x="17494" y="21185"/>
                  </a:lnTo>
                  <a:lnTo>
                    <a:pt x="17681" y="21046"/>
                  </a:lnTo>
                  <a:lnTo>
                    <a:pt x="17850" y="20885"/>
                  </a:lnTo>
                  <a:lnTo>
                    <a:pt x="18019" y="20700"/>
                  </a:lnTo>
                  <a:lnTo>
                    <a:pt x="18188" y="20538"/>
                  </a:lnTo>
                  <a:lnTo>
                    <a:pt x="18319" y="20308"/>
                  </a:lnTo>
                  <a:lnTo>
                    <a:pt x="18450" y="20100"/>
                  </a:lnTo>
                  <a:lnTo>
                    <a:pt x="18562" y="19846"/>
                  </a:lnTo>
                  <a:lnTo>
                    <a:pt x="18656" y="19615"/>
                  </a:lnTo>
                  <a:lnTo>
                    <a:pt x="18806" y="19108"/>
                  </a:lnTo>
                  <a:lnTo>
                    <a:pt x="19575" y="19108"/>
                  </a:lnTo>
                  <a:lnTo>
                    <a:pt x="19988" y="19062"/>
                  </a:lnTo>
                  <a:lnTo>
                    <a:pt x="20175" y="18992"/>
                  </a:lnTo>
                  <a:lnTo>
                    <a:pt x="20362" y="18900"/>
                  </a:lnTo>
                  <a:lnTo>
                    <a:pt x="20531" y="18808"/>
                  </a:lnTo>
                  <a:lnTo>
                    <a:pt x="20719" y="18692"/>
                  </a:lnTo>
                  <a:lnTo>
                    <a:pt x="20850" y="18531"/>
                  </a:lnTo>
                  <a:lnTo>
                    <a:pt x="21000" y="18369"/>
                  </a:lnTo>
                  <a:lnTo>
                    <a:pt x="21262" y="18000"/>
                  </a:lnTo>
                  <a:lnTo>
                    <a:pt x="21450" y="17585"/>
                  </a:lnTo>
                  <a:lnTo>
                    <a:pt x="21506" y="17331"/>
                  </a:lnTo>
                  <a:lnTo>
                    <a:pt x="21562" y="17123"/>
                  </a:lnTo>
                  <a:lnTo>
                    <a:pt x="21600" y="16615"/>
                  </a:lnTo>
                  <a:lnTo>
                    <a:pt x="21600" y="11631"/>
                  </a:lnTo>
                  <a:lnTo>
                    <a:pt x="21581" y="11423"/>
                  </a:lnTo>
                  <a:lnTo>
                    <a:pt x="21581" y="11262"/>
                  </a:lnTo>
                  <a:lnTo>
                    <a:pt x="21544" y="11077"/>
                  </a:lnTo>
                  <a:lnTo>
                    <a:pt x="21506" y="10915"/>
                  </a:lnTo>
                  <a:lnTo>
                    <a:pt x="21469" y="10731"/>
                  </a:lnTo>
                  <a:lnTo>
                    <a:pt x="21394" y="10569"/>
                  </a:lnTo>
                  <a:lnTo>
                    <a:pt x="21338" y="10408"/>
                  </a:lnTo>
                  <a:lnTo>
                    <a:pt x="21262" y="10246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" name="Group 67">
            <a:extLst>
              <a:ext uri="{FF2B5EF4-FFF2-40B4-BE49-F238E27FC236}">
                <a16:creationId xmlns:a16="http://schemas.microsoft.com/office/drawing/2014/main" xmlns="" id="{E1CDA405-701A-4F6B-B601-0C9753CA5C16}"/>
              </a:ext>
            </a:extLst>
          </p:cNvPr>
          <p:cNvGrpSpPr/>
          <p:nvPr/>
        </p:nvGrpSpPr>
        <p:grpSpPr>
          <a:xfrm>
            <a:off x="8015592" y="2732483"/>
            <a:ext cx="457201" cy="457201"/>
            <a:chOff x="0" y="0"/>
            <a:chExt cx="457200" cy="457200"/>
          </a:xfrm>
          <a:solidFill>
            <a:schemeClr val="bg1"/>
          </a:solidFill>
        </p:grpSpPr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xmlns="" id="{272ECFBC-F7DA-4CD5-B50C-114C39F7B0B3}"/>
                </a:ext>
              </a:extLst>
            </p:cNvPr>
            <p:cNvSpPr/>
            <p:nvPr/>
          </p:nvSpPr>
          <p:spPr>
            <a:xfrm>
              <a:off x="-1" y="0"/>
              <a:ext cx="142876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80" y="7325"/>
                  </a:moveTo>
                  <a:lnTo>
                    <a:pt x="16980" y="7362"/>
                  </a:lnTo>
                  <a:lnTo>
                    <a:pt x="16920" y="7437"/>
                  </a:lnTo>
                  <a:lnTo>
                    <a:pt x="16500" y="7700"/>
                  </a:lnTo>
                  <a:lnTo>
                    <a:pt x="16080" y="7943"/>
                  </a:lnTo>
                  <a:lnTo>
                    <a:pt x="15720" y="8056"/>
                  </a:lnTo>
                  <a:lnTo>
                    <a:pt x="15420" y="8168"/>
                  </a:lnTo>
                  <a:lnTo>
                    <a:pt x="14700" y="8355"/>
                  </a:lnTo>
                  <a:lnTo>
                    <a:pt x="14280" y="8468"/>
                  </a:lnTo>
                  <a:lnTo>
                    <a:pt x="13860" y="8524"/>
                  </a:lnTo>
                  <a:lnTo>
                    <a:pt x="13380" y="8599"/>
                  </a:lnTo>
                  <a:lnTo>
                    <a:pt x="12960" y="8674"/>
                  </a:lnTo>
                  <a:lnTo>
                    <a:pt x="11880" y="8749"/>
                  </a:lnTo>
                  <a:lnTo>
                    <a:pt x="11400" y="8767"/>
                  </a:lnTo>
                  <a:lnTo>
                    <a:pt x="10800" y="8786"/>
                  </a:lnTo>
                  <a:lnTo>
                    <a:pt x="10200" y="8767"/>
                  </a:lnTo>
                  <a:lnTo>
                    <a:pt x="9720" y="8749"/>
                  </a:lnTo>
                  <a:lnTo>
                    <a:pt x="8640" y="8674"/>
                  </a:lnTo>
                  <a:lnTo>
                    <a:pt x="8220" y="8599"/>
                  </a:lnTo>
                  <a:lnTo>
                    <a:pt x="7740" y="8524"/>
                  </a:lnTo>
                  <a:lnTo>
                    <a:pt x="7320" y="8468"/>
                  </a:lnTo>
                  <a:lnTo>
                    <a:pt x="6900" y="8355"/>
                  </a:lnTo>
                  <a:lnTo>
                    <a:pt x="6180" y="8168"/>
                  </a:lnTo>
                  <a:lnTo>
                    <a:pt x="5580" y="7943"/>
                  </a:lnTo>
                  <a:lnTo>
                    <a:pt x="5100" y="7700"/>
                  </a:lnTo>
                  <a:lnTo>
                    <a:pt x="4740" y="7437"/>
                  </a:lnTo>
                  <a:lnTo>
                    <a:pt x="4560" y="7325"/>
                  </a:lnTo>
                  <a:lnTo>
                    <a:pt x="4500" y="7194"/>
                  </a:lnTo>
                  <a:lnTo>
                    <a:pt x="4380" y="7044"/>
                  </a:lnTo>
                  <a:lnTo>
                    <a:pt x="4320" y="6913"/>
                  </a:lnTo>
                  <a:lnTo>
                    <a:pt x="4320" y="6613"/>
                  </a:lnTo>
                  <a:lnTo>
                    <a:pt x="4380" y="6463"/>
                  </a:lnTo>
                  <a:lnTo>
                    <a:pt x="4500" y="6332"/>
                  </a:lnTo>
                  <a:lnTo>
                    <a:pt x="4560" y="6201"/>
                  </a:lnTo>
                  <a:lnTo>
                    <a:pt x="4620" y="6145"/>
                  </a:lnTo>
                  <a:lnTo>
                    <a:pt x="4740" y="6088"/>
                  </a:lnTo>
                  <a:lnTo>
                    <a:pt x="5100" y="5826"/>
                  </a:lnTo>
                  <a:lnTo>
                    <a:pt x="5580" y="5583"/>
                  </a:lnTo>
                  <a:lnTo>
                    <a:pt x="5580" y="5564"/>
                  </a:lnTo>
                  <a:lnTo>
                    <a:pt x="5880" y="5470"/>
                  </a:lnTo>
                  <a:lnTo>
                    <a:pt x="6180" y="5339"/>
                  </a:lnTo>
                  <a:lnTo>
                    <a:pt x="6540" y="5245"/>
                  </a:lnTo>
                  <a:lnTo>
                    <a:pt x="6900" y="5171"/>
                  </a:lnTo>
                  <a:lnTo>
                    <a:pt x="6900" y="5152"/>
                  </a:lnTo>
                  <a:lnTo>
                    <a:pt x="7320" y="5058"/>
                  </a:lnTo>
                  <a:lnTo>
                    <a:pt x="7740" y="4983"/>
                  </a:lnTo>
                  <a:lnTo>
                    <a:pt x="8220" y="4927"/>
                  </a:lnTo>
                  <a:lnTo>
                    <a:pt x="8640" y="4852"/>
                  </a:lnTo>
                  <a:lnTo>
                    <a:pt x="9180" y="4796"/>
                  </a:lnTo>
                  <a:lnTo>
                    <a:pt x="9720" y="4758"/>
                  </a:lnTo>
                  <a:lnTo>
                    <a:pt x="10200" y="4740"/>
                  </a:lnTo>
                  <a:lnTo>
                    <a:pt x="11400" y="4740"/>
                  </a:lnTo>
                  <a:lnTo>
                    <a:pt x="11880" y="4758"/>
                  </a:lnTo>
                  <a:lnTo>
                    <a:pt x="12420" y="4796"/>
                  </a:lnTo>
                  <a:lnTo>
                    <a:pt x="12960" y="4852"/>
                  </a:lnTo>
                  <a:lnTo>
                    <a:pt x="13380" y="4927"/>
                  </a:lnTo>
                  <a:lnTo>
                    <a:pt x="13860" y="4983"/>
                  </a:lnTo>
                  <a:lnTo>
                    <a:pt x="14280" y="5058"/>
                  </a:lnTo>
                  <a:lnTo>
                    <a:pt x="14700" y="5152"/>
                  </a:lnTo>
                  <a:lnTo>
                    <a:pt x="14700" y="5171"/>
                  </a:lnTo>
                  <a:lnTo>
                    <a:pt x="15060" y="5245"/>
                  </a:lnTo>
                  <a:lnTo>
                    <a:pt x="15420" y="5339"/>
                  </a:lnTo>
                  <a:lnTo>
                    <a:pt x="15720" y="5470"/>
                  </a:lnTo>
                  <a:lnTo>
                    <a:pt x="16080" y="5564"/>
                  </a:lnTo>
                  <a:lnTo>
                    <a:pt x="16080" y="5583"/>
                  </a:lnTo>
                  <a:lnTo>
                    <a:pt x="16500" y="5826"/>
                  </a:lnTo>
                  <a:lnTo>
                    <a:pt x="16920" y="6088"/>
                  </a:lnTo>
                  <a:lnTo>
                    <a:pt x="16980" y="6145"/>
                  </a:lnTo>
                  <a:lnTo>
                    <a:pt x="16980" y="6201"/>
                  </a:lnTo>
                  <a:lnTo>
                    <a:pt x="17220" y="6463"/>
                  </a:lnTo>
                  <a:lnTo>
                    <a:pt x="17280" y="6613"/>
                  </a:lnTo>
                  <a:lnTo>
                    <a:pt x="17280" y="6913"/>
                  </a:lnTo>
                  <a:lnTo>
                    <a:pt x="17220" y="7044"/>
                  </a:lnTo>
                  <a:lnTo>
                    <a:pt x="17100" y="7194"/>
                  </a:lnTo>
                  <a:lnTo>
                    <a:pt x="16980" y="7325"/>
                  </a:lnTo>
                  <a:close/>
                  <a:moveTo>
                    <a:pt x="12960" y="19577"/>
                  </a:moveTo>
                  <a:lnTo>
                    <a:pt x="12960" y="19708"/>
                  </a:lnTo>
                  <a:lnTo>
                    <a:pt x="12840" y="19839"/>
                  </a:lnTo>
                  <a:lnTo>
                    <a:pt x="12600" y="19951"/>
                  </a:lnTo>
                  <a:lnTo>
                    <a:pt x="12300" y="20064"/>
                  </a:lnTo>
                  <a:lnTo>
                    <a:pt x="12060" y="20139"/>
                  </a:lnTo>
                  <a:lnTo>
                    <a:pt x="11640" y="20195"/>
                  </a:lnTo>
                  <a:lnTo>
                    <a:pt x="11280" y="20232"/>
                  </a:lnTo>
                  <a:lnTo>
                    <a:pt x="10380" y="20232"/>
                  </a:lnTo>
                  <a:lnTo>
                    <a:pt x="9960" y="20195"/>
                  </a:lnTo>
                  <a:lnTo>
                    <a:pt x="9600" y="20139"/>
                  </a:lnTo>
                  <a:lnTo>
                    <a:pt x="9240" y="20064"/>
                  </a:lnTo>
                  <a:lnTo>
                    <a:pt x="9000" y="19951"/>
                  </a:lnTo>
                  <a:lnTo>
                    <a:pt x="8820" y="19839"/>
                  </a:lnTo>
                  <a:lnTo>
                    <a:pt x="8640" y="19708"/>
                  </a:lnTo>
                  <a:lnTo>
                    <a:pt x="8640" y="10060"/>
                  </a:lnTo>
                  <a:lnTo>
                    <a:pt x="9180" y="10097"/>
                  </a:lnTo>
                  <a:lnTo>
                    <a:pt x="9720" y="10116"/>
                  </a:lnTo>
                  <a:lnTo>
                    <a:pt x="11880" y="10116"/>
                  </a:lnTo>
                  <a:lnTo>
                    <a:pt x="12420" y="10097"/>
                  </a:lnTo>
                  <a:lnTo>
                    <a:pt x="12960" y="10060"/>
                  </a:lnTo>
                  <a:lnTo>
                    <a:pt x="12960" y="19577"/>
                  </a:lnTo>
                  <a:close/>
                  <a:moveTo>
                    <a:pt x="8640" y="2023"/>
                  </a:moveTo>
                  <a:lnTo>
                    <a:pt x="8640" y="1911"/>
                  </a:lnTo>
                  <a:lnTo>
                    <a:pt x="8820" y="1761"/>
                  </a:lnTo>
                  <a:lnTo>
                    <a:pt x="9000" y="1667"/>
                  </a:lnTo>
                  <a:lnTo>
                    <a:pt x="9240" y="1555"/>
                  </a:lnTo>
                  <a:lnTo>
                    <a:pt x="9600" y="1480"/>
                  </a:lnTo>
                  <a:lnTo>
                    <a:pt x="9960" y="1424"/>
                  </a:lnTo>
                  <a:lnTo>
                    <a:pt x="10380" y="1386"/>
                  </a:lnTo>
                  <a:lnTo>
                    <a:pt x="10800" y="1368"/>
                  </a:lnTo>
                  <a:lnTo>
                    <a:pt x="11280" y="1386"/>
                  </a:lnTo>
                  <a:lnTo>
                    <a:pt x="11640" y="1424"/>
                  </a:lnTo>
                  <a:lnTo>
                    <a:pt x="12060" y="1480"/>
                  </a:lnTo>
                  <a:lnTo>
                    <a:pt x="12300" y="1555"/>
                  </a:lnTo>
                  <a:lnTo>
                    <a:pt x="12600" y="1667"/>
                  </a:lnTo>
                  <a:lnTo>
                    <a:pt x="12840" y="1761"/>
                  </a:lnTo>
                  <a:lnTo>
                    <a:pt x="12960" y="1911"/>
                  </a:lnTo>
                  <a:lnTo>
                    <a:pt x="12960" y="3447"/>
                  </a:lnTo>
                  <a:lnTo>
                    <a:pt x="11340" y="3391"/>
                  </a:lnTo>
                  <a:lnTo>
                    <a:pt x="10200" y="3391"/>
                  </a:lnTo>
                  <a:lnTo>
                    <a:pt x="9720" y="3410"/>
                  </a:lnTo>
                  <a:lnTo>
                    <a:pt x="8640" y="3447"/>
                  </a:lnTo>
                  <a:lnTo>
                    <a:pt x="8640" y="2023"/>
                  </a:lnTo>
                  <a:close/>
                  <a:moveTo>
                    <a:pt x="17280" y="4065"/>
                  </a:moveTo>
                  <a:lnTo>
                    <a:pt x="17280" y="2023"/>
                  </a:lnTo>
                  <a:lnTo>
                    <a:pt x="17220" y="1817"/>
                  </a:lnTo>
                  <a:lnTo>
                    <a:pt x="17160" y="1630"/>
                  </a:lnTo>
                  <a:lnTo>
                    <a:pt x="16980" y="1442"/>
                  </a:lnTo>
                  <a:lnTo>
                    <a:pt x="16740" y="1255"/>
                  </a:lnTo>
                  <a:lnTo>
                    <a:pt x="16500" y="1087"/>
                  </a:lnTo>
                  <a:lnTo>
                    <a:pt x="16200" y="918"/>
                  </a:lnTo>
                  <a:lnTo>
                    <a:pt x="15780" y="749"/>
                  </a:lnTo>
                  <a:lnTo>
                    <a:pt x="15420" y="618"/>
                  </a:lnTo>
                  <a:lnTo>
                    <a:pt x="14940" y="468"/>
                  </a:lnTo>
                  <a:lnTo>
                    <a:pt x="14460" y="375"/>
                  </a:lnTo>
                  <a:lnTo>
                    <a:pt x="13920" y="262"/>
                  </a:lnTo>
                  <a:lnTo>
                    <a:pt x="13320" y="169"/>
                  </a:lnTo>
                  <a:lnTo>
                    <a:pt x="12720" y="112"/>
                  </a:lnTo>
                  <a:lnTo>
                    <a:pt x="12120" y="75"/>
                  </a:lnTo>
                  <a:lnTo>
                    <a:pt x="11460" y="19"/>
                  </a:lnTo>
                  <a:lnTo>
                    <a:pt x="10800" y="0"/>
                  </a:lnTo>
                  <a:lnTo>
                    <a:pt x="10140" y="19"/>
                  </a:lnTo>
                  <a:lnTo>
                    <a:pt x="9480" y="75"/>
                  </a:lnTo>
                  <a:lnTo>
                    <a:pt x="8880" y="112"/>
                  </a:lnTo>
                  <a:lnTo>
                    <a:pt x="8280" y="169"/>
                  </a:lnTo>
                  <a:lnTo>
                    <a:pt x="7680" y="262"/>
                  </a:lnTo>
                  <a:lnTo>
                    <a:pt x="7200" y="375"/>
                  </a:lnTo>
                  <a:lnTo>
                    <a:pt x="6660" y="468"/>
                  </a:lnTo>
                  <a:lnTo>
                    <a:pt x="6180" y="618"/>
                  </a:lnTo>
                  <a:lnTo>
                    <a:pt x="5820" y="749"/>
                  </a:lnTo>
                  <a:lnTo>
                    <a:pt x="5400" y="918"/>
                  </a:lnTo>
                  <a:lnTo>
                    <a:pt x="5100" y="1087"/>
                  </a:lnTo>
                  <a:lnTo>
                    <a:pt x="4860" y="1255"/>
                  </a:lnTo>
                  <a:lnTo>
                    <a:pt x="4560" y="1442"/>
                  </a:lnTo>
                  <a:lnTo>
                    <a:pt x="4320" y="1817"/>
                  </a:lnTo>
                  <a:lnTo>
                    <a:pt x="4320" y="4065"/>
                  </a:lnTo>
                  <a:lnTo>
                    <a:pt x="3900" y="4196"/>
                  </a:lnTo>
                  <a:lnTo>
                    <a:pt x="3420" y="4309"/>
                  </a:lnTo>
                  <a:lnTo>
                    <a:pt x="2940" y="4459"/>
                  </a:lnTo>
                  <a:lnTo>
                    <a:pt x="2580" y="4590"/>
                  </a:lnTo>
                  <a:lnTo>
                    <a:pt x="2160" y="4758"/>
                  </a:lnTo>
                  <a:lnTo>
                    <a:pt x="1800" y="4908"/>
                  </a:lnTo>
                  <a:lnTo>
                    <a:pt x="1500" y="5058"/>
                  </a:lnTo>
                  <a:lnTo>
                    <a:pt x="1200" y="5245"/>
                  </a:lnTo>
                  <a:lnTo>
                    <a:pt x="900" y="5414"/>
                  </a:lnTo>
                  <a:lnTo>
                    <a:pt x="720" y="5583"/>
                  </a:lnTo>
                  <a:lnTo>
                    <a:pt x="480" y="5770"/>
                  </a:lnTo>
                  <a:lnTo>
                    <a:pt x="300" y="5957"/>
                  </a:lnTo>
                  <a:lnTo>
                    <a:pt x="180" y="6163"/>
                  </a:lnTo>
                  <a:lnTo>
                    <a:pt x="60" y="6351"/>
                  </a:lnTo>
                  <a:lnTo>
                    <a:pt x="60" y="6557"/>
                  </a:lnTo>
                  <a:lnTo>
                    <a:pt x="0" y="6763"/>
                  </a:lnTo>
                  <a:lnTo>
                    <a:pt x="60" y="6969"/>
                  </a:lnTo>
                  <a:lnTo>
                    <a:pt x="60" y="7175"/>
                  </a:lnTo>
                  <a:lnTo>
                    <a:pt x="300" y="7550"/>
                  </a:lnTo>
                  <a:lnTo>
                    <a:pt x="480" y="7756"/>
                  </a:lnTo>
                  <a:lnTo>
                    <a:pt x="720" y="7943"/>
                  </a:lnTo>
                  <a:lnTo>
                    <a:pt x="900" y="8093"/>
                  </a:lnTo>
                  <a:lnTo>
                    <a:pt x="1200" y="8280"/>
                  </a:lnTo>
                  <a:lnTo>
                    <a:pt x="1500" y="8449"/>
                  </a:lnTo>
                  <a:lnTo>
                    <a:pt x="1800" y="8599"/>
                  </a:lnTo>
                  <a:lnTo>
                    <a:pt x="2160" y="8767"/>
                  </a:lnTo>
                  <a:lnTo>
                    <a:pt x="2580" y="8899"/>
                  </a:lnTo>
                  <a:lnTo>
                    <a:pt x="2940" y="9048"/>
                  </a:lnTo>
                  <a:lnTo>
                    <a:pt x="3420" y="9198"/>
                  </a:lnTo>
                  <a:lnTo>
                    <a:pt x="3900" y="9311"/>
                  </a:lnTo>
                  <a:lnTo>
                    <a:pt x="4320" y="9442"/>
                  </a:lnTo>
                  <a:lnTo>
                    <a:pt x="4320" y="19764"/>
                  </a:lnTo>
                  <a:lnTo>
                    <a:pt x="4560" y="20176"/>
                  </a:lnTo>
                  <a:lnTo>
                    <a:pt x="4860" y="20364"/>
                  </a:lnTo>
                  <a:lnTo>
                    <a:pt x="5100" y="20532"/>
                  </a:lnTo>
                  <a:lnTo>
                    <a:pt x="5400" y="20701"/>
                  </a:lnTo>
                  <a:lnTo>
                    <a:pt x="5820" y="20869"/>
                  </a:lnTo>
                  <a:lnTo>
                    <a:pt x="6180" y="21001"/>
                  </a:lnTo>
                  <a:lnTo>
                    <a:pt x="6660" y="21132"/>
                  </a:lnTo>
                  <a:lnTo>
                    <a:pt x="7200" y="21244"/>
                  </a:lnTo>
                  <a:lnTo>
                    <a:pt x="7680" y="21356"/>
                  </a:lnTo>
                  <a:lnTo>
                    <a:pt x="8880" y="21506"/>
                  </a:lnTo>
                  <a:lnTo>
                    <a:pt x="9480" y="21544"/>
                  </a:lnTo>
                  <a:lnTo>
                    <a:pt x="10140" y="21600"/>
                  </a:lnTo>
                  <a:lnTo>
                    <a:pt x="11460" y="21600"/>
                  </a:lnTo>
                  <a:lnTo>
                    <a:pt x="12120" y="21544"/>
                  </a:lnTo>
                  <a:lnTo>
                    <a:pt x="12720" y="21506"/>
                  </a:lnTo>
                  <a:lnTo>
                    <a:pt x="13920" y="21356"/>
                  </a:lnTo>
                  <a:lnTo>
                    <a:pt x="14460" y="21244"/>
                  </a:lnTo>
                  <a:lnTo>
                    <a:pt x="14940" y="21132"/>
                  </a:lnTo>
                  <a:lnTo>
                    <a:pt x="15420" y="21001"/>
                  </a:lnTo>
                  <a:lnTo>
                    <a:pt x="15780" y="20869"/>
                  </a:lnTo>
                  <a:lnTo>
                    <a:pt x="16200" y="20701"/>
                  </a:lnTo>
                  <a:lnTo>
                    <a:pt x="16500" y="20532"/>
                  </a:lnTo>
                  <a:lnTo>
                    <a:pt x="16740" y="20364"/>
                  </a:lnTo>
                  <a:lnTo>
                    <a:pt x="16980" y="20176"/>
                  </a:lnTo>
                  <a:lnTo>
                    <a:pt x="17160" y="19970"/>
                  </a:lnTo>
                  <a:lnTo>
                    <a:pt x="17220" y="19764"/>
                  </a:lnTo>
                  <a:lnTo>
                    <a:pt x="17280" y="19577"/>
                  </a:lnTo>
                  <a:lnTo>
                    <a:pt x="17280" y="9442"/>
                  </a:lnTo>
                  <a:lnTo>
                    <a:pt x="17760" y="9311"/>
                  </a:lnTo>
                  <a:lnTo>
                    <a:pt x="18180" y="9198"/>
                  </a:lnTo>
                  <a:lnTo>
                    <a:pt x="18660" y="9048"/>
                  </a:lnTo>
                  <a:lnTo>
                    <a:pt x="19020" y="8899"/>
                  </a:lnTo>
                  <a:lnTo>
                    <a:pt x="19440" y="8767"/>
                  </a:lnTo>
                  <a:lnTo>
                    <a:pt x="19800" y="8599"/>
                  </a:lnTo>
                  <a:lnTo>
                    <a:pt x="20160" y="8449"/>
                  </a:lnTo>
                  <a:lnTo>
                    <a:pt x="20400" y="8280"/>
                  </a:lnTo>
                  <a:lnTo>
                    <a:pt x="20640" y="8093"/>
                  </a:lnTo>
                  <a:lnTo>
                    <a:pt x="20940" y="7943"/>
                  </a:lnTo>
                  <a:lnTo>
                    <a:pt x="21120" y="7756"/>
                  </a:lnTo>
                  <a:lnTo>
                    <a:pt x="21300" y="7550"/>
                  </a:lnTo>
                  <a:lnTo>
                    <a:pt x="21420" y="7362"/>
                  </a:lnTo>
                  <a:lnTo>
                    <a:pt x="21480" y="7175"/>
                  </a:lnTo>
                  <a:lnTo>
                    <a:pt x="21600" y="6763"/>
                  </a:lnTo>
                  <a:lnTo>
                    <a:pt x="21480" y="6351"/>
                  </a:lnTo>
                  <a:lnTo>
                    <a:pt x="21420" y="6163"/>
                  </a:lnTo>
                  <a:lnTo>
                    <a:pt x="21300" y="5957"/>
                  </a:lnTo>
                  <a:lnTo>
                    <a:pt x="20940" y="5583"/>
                  </a:lnTo>
                  <a:lnTo>
                    <a:pt x="20640" y="5414"/>
                  </a:lnTo>
                  <a:lnTo>
                    <a:pt x="20400" y="5245"/>
                  </a:lnTo>
                  <a:lnTo>
                    <a:pt x="20160" y="5058"/>
                  </a:lnTo>
                  <a:lnTo>
                    <a:pt x="19440" y="4758"/>
                  </a:lnTo>
                  <a:lnTo>
                    <a:pt x="19020" y="4590"/>
                  </a:lnTo>
                  <a:lnTo>
                    <a:pt x="18660" y="4459"/>
                  </a:lnTo>
                  <a:lnTo>
                    <a:pt x="18180" y="4309"/>
                  </a:lnTo>
                  <a:lnTo>
                    <a:pt x="17760" y="4196"/>
                  </a:lnTo>
                  <a:lnTo>
                    <a:pt x="17280" y="40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xmlns="" id="{750A64B0-45D7-4E32-8832-52FA18B965FF}"/>
                </a:ext>
              </a:extLst>
            </p:cNvPr>
            <p:cNvSpPr/>
            <p:nvPr/>
          </p:nvSpPr>
          <p:spPr>
            <a:xfrm>
              <a:off x="314325" y="0"/>
              <a:ext cx="142875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80" y="7325"/>
                  </a:moveTo>
                  <a:lnTo>
                    <a:pt x="16920" y="7362"/>
                  </a:lnTo>
                  <a:lnTo>
                    <a:pt x="16860" y="7437"/>
                  </a:lnTo>
                  <a:lnTo>
                    <a:pt x="16560" y="7700"/>
                  </a:lnTo>
                  <a:lnTo>
                    <a:pt x="16080" y="7943"/>
                  </a:lnTo>
                  <a:lnTo>
                    <a:pt x="16020" y="7943"/>
                  </a:lnTo>
                  <a:lnTo>
                    <a:pt x="15780" y="8056"/>
                  </a:lnTo>
                  <a:lnTo>
                    <a:pt x="15420" y="8168"/>
                  </a:lnTo>
                  <a:lnTo>
                    <a:pt x="15060" y="8262"/>
                  </a:lnTo>
                  <a:lnTo>
                    <a:pt x="14760" y="8355"/>
                  </a:lnTo>
                  <a:lnTo>
                    <a:pt x="14700" y="8355"/>
                  </a:lnTo>
                  <a:lnTo>
                    <a:pt x="14280" y="8468"/>
                  </a:lnTo>
                  <a:lnTo>
                    <a:pt x="13800" y="8524"/>
                  </a:lnTo>
                  <a:lnTo>
                    <a:pt x="13440" y="8599"/>
                  </a:lnTo>
                  <a:lnTo>
                    <a:pt x="12960" y="8674"/>
                  </a:lnTo>
                  <a:lnTo>
                    <a:pt x="12480" y="8711"/>
                  </a:lnTo>
                  <a:lnTo>
                    <a:pt x="11880" y="8749"/>
                  </a:lnTo>
                  <a:lnTo>
                    <a:pt x="10800" y="8786"/>
                  </a:lnTo>
                  <a:lnTo>
                    <a:pt x="10260" y="8767"/>
                  </a:lnTo>
                  <a:lnTo>
                    <a:pt x="9660" y="8749"/>
                  </a:lnTo>
                  <a:lnTo>
                    <a:pt x="9180" y="8711"/>
                  </a:lnTo>
                  <a:lnTo>
                    <a:pt x="8640" y="8674"/>
                  </a:lnTo>
                  <a:lnTo>
                    <a:pt x="8220" y="8599"/>
                  </a:lnTo>
                  <a:lnTo>
                    <a:pt x="7740" y="8524"/>
                  </a:lnTo>
                  <a:lnTo>
                    <a:pt x="7260" y="8468"/>
                  </a:lnTo>
                  <a:lnTo>
                    <a:pt x="6900" y="8355"/>
                  </a:lnTo>
                  <a:lnTo>
                    <a:pt x="6480" y="8262"/>
                  </a:lnTo>
                  <a:lnTo>
                    <a:pt x="6180" y="8168"/>
                  </a:lnTo>
                  <a:lnTo>
                    <a:pt x="5880" y="8056"/>
                  </a:lnTo>
                  <a:lnTo>
                    <a:pt x="5520" y="7943"/>
                  </a:lnTo>
                  <a:lnTo>
                    <a:pt x="5100" y="7700"/>
                  </a:lnTo>
                  <a:lnTo>
                    <a:pt x="4680" y="7437"/>
                  </a:lnTo>
                  <a:lnTo>
                    <a:pt x="4680" y="7362"/>
                  </a:lnTo>
                  <a:lnTo>
                    <a:pt x="4620" y="7325"/>
                  </a:lnTo>
                  <a:lnTo>
                    <a:pt x="4500" y="7194"/>
                  </a:lnTo>
                  <a:lnTo>
                    <a:pt x="4380" y="7044"/>
                  </a:lnTo>
                  <a:lnTo>
                    <a:pt x="4380" y="6913"/>
                  </a:lnTo>
                  <a:lnTo>
                    <a:pt x="4320" y="6763"/>
                  </a:lnTo>
                  <a:lnTo>
                    <a:pt x="4380" y="6613"/>
                  </a:lnTo>
                  <a:lnTo>
                    <a:pt x="4380" y="6463"/>
                  </a:lnTo>
                  <a:lnTo>
                    <a:pt x="4620" y="6201"/>
                  </a:lnTo>
                  <a:lnTo>
                    <a:pt x="4680" y="6145"/>
                  </a:lnTo>
                  <a:lnTo>
                    <a:pt x="4680" y="6088"/>
                  </a:lnTo>
                  <a:lnTo>
                    <a:pt x="5100" y="5826"/>
                  </a:lnTo>
                  <a:lnTo>
                    <a:pt x="5520" y="5583"/>
                  </a:lnTo>
                  <a:lnTo>
                    <a:pt x="5520" y="5564"/>
                  </a:lnTo>
                  <a:lnTo>
                    <a:pt x="5880" y="5470"/>
                  </a:lnTo>
                  <a:lnTo>
                    <a:pt x="6180" y="5339"/>
                  </a:lnTo>
                  <a:lnTo>
                    <a:pt x="6480" y="5245"/>
                  </a:lnTo>
                  <a:lnTo>
                    <a:pt x="6900" y="5171"/>
                  </a:lnTo>
                  <a:lnTo>
                    <a:pt x="6900" y="5152"/>
                  </a:lnTo>
                  <a:lnTo>
                    <a:pt x="7260" y="5058"/>
                  </a:lnTo>
                  <a:lnTo>
                    <a:pt x="7740" y="4983"/>
                  </a:lnTo>
                  <a:lnTo>
                    <a:pt x="8220" y="4927"/>
                  </a:lnTo>
                  <a:lnTo>
                    <a:pt x="8640" y="4852"/>
                  </a:lnTo>
                  <a:lnTo>
                    <a:pt x="9180" y="4796"/>
                  </a:lnTo>
                  <a:lnTo>
                    <a:pt x="9660" y="4758"/>
                  </a:lnTo>
                  <a:lnTo>
                    <a:pt x="10260" y="4740"/>
                  </a:lnTo>
                  <a:lnTo>
                    <a:pt x="11340" y="4740"/>
                  </a:lnTo>
                  <a:lnTo>
                    <a:pt x="11880" y="4758"/>
                  </a:lnTo>
                  <a:lnTo>
                    <a:pt x="12480" y="4796"/>
                  </a:lnTo>
                  <a:lnTo>
                    <a:pt x="12960" y="4852"/>
                  </a:lnTo>
                  <a:lnTo>
                    <a:pt x="14280" y="5058"/>
                  </a:lnTo>
                  <a:lnTo>
                    <a:pt x="14700" y="5152"/>
                  </a:lnTo>
                  <a:lnTo>
                    <a:pt x="14760" y="5171"/>
                  </a:lnTo>
                  <a:lnTo>
                    <a:pt x="15060" y="5245"/>
                  </a:lnTo>
                  <a:lnTo>
                    <a:pt x="15420" y="5339"/>
                  </a:lnTo>
                  <a:lnTo>
                    <a:pt x="15780" y="5470"/>
                  </a:lnTo>
                  <a:lnTo>
                    <a:pt x="16020" y="5564"/>
                  </a:lnTo>
                  <a:lnTo>
                    <a:pt x="16020" y="5583"/>
                  </a:lnTo>
                  <a:lnTo>
                    <a:pt x="16080" y="5583"/>
                  </a:lnTo>
                  <a:lnTo>
                    <a:pt x="16560" y="5826"/>
                  </a:lnTo>
                  <a:lnTo>
                    <a:pt x="16860" y="6088"/>
                  </a:lnTo>
                  <a:lnTo>
                    <a:pt x="16980" y="6201"/>
                  </a:lnTo>
                  <a:lnTo>
                    <a:pt x="17160" y="6332"/>
                  </a:lnTo>
                  <a:lnTo>
                    <a:pt x="17220" y="6463"/>
                  </a:lnTo>
                  <a:lnTo>
                    <a:pt x="17280" y="6613"/>
                  </a:lnTo>
                  <a:lnTo>
                    <a:pt x="17280" y="6913"/>
                  </a:lnTo>
                  <a:lnTo>
                    <a:pt x="17220" y="7044"/>
                  </a:lnTo>
                  <a:lnTo>
                    <a:pt x="17160" y="7194"/>
                  </a:lnTo>
                  <a:lnTo>
                    <a:pt x="16980" y="7325"/>
                  </a:lnTo>
                  <a:close/>
                  <a:moveTo>
                    <a:pt x="12960" y="19577"/>
                  </a:moveTo>
                  <a:lnTo>
                    <a:pt x="12900" y="19708"/>
                  </a:lnTo>
                  <a:lnTo>
                    <a:pt x="12780" y="19839"/>
                  </a:lnTo>
                  <a:lnTo>
                    <a:pt x="12600" y="19951"/>
                  </a:lnTo>
                  <a:lnTo>
                    <a:pt x="12360" y="20064"/>
                  </a:lnTo>
                  <a:lnTo>
                    <a:pt x="12000" y="20139"/>
                  </a:lnTo>
                  <a:lnTo>
                    <a:pt x="11640" y="20195"/>
                  </a:lnTo>
                  <a:lnTo>
                    <a:pt x="11220" y="20232"/>
                  </a:lnTo>
                  <a:lnTo>
                    <a:pt x="10380" y="20232"/>
                  </a:lnTo>
                  <a:lnTo>
                    <a:pt x="9960" y="20195"/>
                  </a:lnTo>
                  <a:lnTo>
                    <a:pt x="9600" y="20139"/>
                  </a:lnTo>
                  <a:lnTo>
                    <a:pt x="9300" y="20064"/>
                  </a:lnTo>
                  <a:lnTo>
                    <a:pt x="8820" y="19839"/>
                  </a:lnTo>
                  <a:lnTo>
                    <a:pt x="8700" y="19708"/>
                  </a:lnTo>
                  <a:lnTo>
                    <a:pt x="8640" y="19577"/>
                  </a:lnTo>
                  <a:lnTo>
                    <a:pt x="8640" y="10060"/>
                  </a:lnTo>
                  <a:lnTo>
                    <a:pt x="9180" y="10097"/>
                  </a:lnTo>
                  <a:lnTo>
                    <a:pt x="9660" y="10116"/>
                  </a:lnTo>
                  <a:lnTo>
                    <a:pt x="11880" y="10116"/>
                  </a:lnTo>
                  <a:lnTo>
                    <a:pt x="12420" y="10097"/>
                  </a:lnTo>
                  <a:lnTo>
                    <a:pt x="12960" y="10060"/>
                  </a:lnTo>
                  <a:lnTo>
                    <a:pt x="12960" y="19577"/>
                  </a:lnTo>
                  <a:close/>
                  <a:moveTo>
                    <a:pt x="8640" y="2023"/>
                  </a:moveTo>
                  <a:lnTo>
                    <a:pt x="8700" y="1911"/>
                  </a:lnTo>
                  <a:lnTo>
                    <a:pt x="8820" y="1761"/>
                  </a:lnTo>
                  <a:lnTo>
                    <a:pt x="9060" y="1667"/>
                  </a:lnTo>
                  <a:lnTo>
                    <a:pt x="9300" y="1555"/>
                  </a:lnTo>
                  <a:lnTo>
                    <a:pt x="9600" y="1480"/>
                  </a:lnTo>
                  <a:lnTo>
                    <a:pt x="9960" y="1424"/>
                  </a:lnTo>
                  <a:lnTo>
                    <a:pt x="10380" y="1386"/>
                  </a:lnTo>
                  <a:lnTo>
                    <a:pt x="10800" y="1368"/>
                  </a:lnTo>
                  <a:lnTo>
                    <a:pt x="11220" y="1386"/>
                  </a:lnTo>
                  <a:lnTo>
                    <a:pt x="11640" y="1424"/>
                  </a:lnTo>
                  <a:lnTo>
                    <a:pt x="12000" y="1480"/>
                  </a:lnTo>
                  <a:lnTo>
                    <a:pt x="12360" y="1555"/>
                  </a:lnTo>
                  <a:lnTo>
                    <a:pt x="12600" y="1667"/>
                  </a:lnTo>
                  <a:lnTo>
                    <a:pt x="12780" y="1761"/>
                  </a:lnTo>
                  <a:lnTo>
                    <a:pt x="12900" y="1911"/>
                  </a:lnTo>
                  <a:lnTo>
                    <a:pt x="12960" y="2023"/>
                  </a:lnTo>
                  <a:lnTo>
                    <a:pt x="12960" y="3447"/>
                  </a:lnTo>
                  <a:lnTo>
                    <a:pt x="11340" y="3391"/>
                  </a:lnTo>
                  <a:lnTo>
                    <a:pt x="10260" y="3391"/>
                  </a:lnTo>
                  <a:lnTo>
                    <a:pt x="9660" y="3410"/>
                  </a:lnTo>
                  <a:lnTo>
                    <a:pt x="9180" y="3428"/>
                  </a:lnTo>
                  <a:lnTo>
                    <a:pt x="8640" y="3447"/>
                  </a:lnTo>
                  <a:lnTo>
                    <a:pt x="8640" y="2023"/>
                  </a:lnTo>
                  <a:close/>
                  <a:moveTo>
                    <a:pt x="17280" y="4065"/>
                  </a:moveTo>
                  <a:lnTo>
                    <a:pt x="17280" y="1817"/>
                  </a:lnTo>
                  <a:lnTo>
                    <a:pt x="17160" y="1630"/>
                  </a:lnTo>
                  <a:lnTo>
                    <a:pt x="16980" y="1442"/>
                  </a:lnTo>
                  <a:lnTo>
                    <a:pt x="16740" y="1255"/>
                  </a:lnTo>
                  <a:lnTo>
                    <a:pt x="16500" y="1087"/>
                  </a:lnTo>
                  <a:lnTo>
                    <a:pt x="15780" y="749"/>
                  </a:lnTo>
                  <a:lnTo>
                    <a:pt x="15360" y="618"/>
                  </a:lnTo>
                  <a:lnTo>
                    <a:pt x="14940" y="468"/>
                  </a:lnTo>
                  <a:lnTo>
                    <a:pt x="14400" y="375"/>
                  </a:lnTo>
                  <a:lnTo>
                    <a:pt x="13920" y="262"/>
                  </a:lnTo>
                  <a:lnTo>
                    <a:pt x="13320" y="169"/>
                  </a:lnTo>
                  <a:lnTo>
                    <a:pt x="12720" y="112"/>
                  </a:lnTo>
                  <a:lnTo>
                    <a:pt x="12060" y="75"/>
                  </a:lnTo>
                  <a:lnTo>
                    <a:pt x="11460" y="19"/>
                  </a:lnTo>
                  <a:lnTo>
                    <a:pt x="10800" y="0"/>
                  </a:lnTo>
                  <a:lnTo>
                    <a:pt x="10140" y="19"/>
                  </a:lnTo>
                  <a:lnTo>
                    <a:pt x="9480" y="75"/>
                  </a:lnTo>
                  <a:lnTo>
                    <a:pt x="8880" y="112"/>
                  </a:lnTo>
                  <a:lnTo>
                    <a:pt x="8280" y="169"/>
                  </a:lnTo>
                  <a:lnTo>
                    <a:pt x="7740" y="262"/>
                  </a:lnTo>
                  <a:lnTo>
                    <a:pt x="7140" y="375"/>
                  </a:lnTo>
                  <a:lnTo>
                    <a:pt x="6720" y="468"/>
                  </a:lnTo>
                  <a:lnTo>
                    <a:pt x="5820" y="749"/>
                  </a:lnTo>
                  <a:lnTo>
                    <a:pt x="5400" y="918"/>
                  </a:lnTo>
                  <a:lnTo>
                    <a:pt x="4800" y="1255"/>
                  </a:lnTo>
                  <a:lnTo>
                    <a:pt x="4440" y="1630"/>
                  </a:lnTo>
                  <a:lnTo>
                    <a:pt x="4380" y="1817"/>
                  </a:lnTo>
                  <a:lnTo>
                    <a:pt x="4320" y="2023"/>
                  </a:lnTo>
                  <a:lnTo>
                    <a:pt x="4320" y="4065"/>
                  </a:lnTo>
                  <a:lnTo>
                    <a:pt x="3840" y="4196"/>
                  </a:lnTo>
                  <a:lnTo>
                    <a:pt x="3420" y="4309"/>
                  </a:lnTo>
                  <a:lnTo>
                    <a:pt x="2940" y="4459"/>
                  </a:lnTo>
                  <a:lnTo>
                    <a:pt x="2580" y="4590"/>
                  </a:lnTo>
                  <a:lnTo>
                    <a:pt x="2160" y="4758"/>
                  </a:lnTo>
                  <a:lnTo>
                    <a:pt x="1440" y="5058"/>
                  </a:lnTo>
                  <a:lnTo>
                    <a:pt x="1200" y="5245"/>
                  </a:lnTo>
                  <a:lnTo>
                    <a:pt x="960" y="5414"/>
                  </a:lnTo>
                  <a:lnTo>
                    <a:pt x="660" y="5583"/>
                  </a:lnTo>
                  <a:lnTo>
                    <a:pt x="300" y="5957"/>
                  </a:lnTo>
                  <a:lnTo>
                    <a:pt x="180" y="6163"/>
                  </a:lnTo>
                  <a:lnTo>
                    <a:pt x="120" y="6351"/>
                  </a:lnTo>
                  <a:lnTo>
                    <a:pt x="0" y="6557"/>
                  </a:lnTo>
                  <a:lnTo>
                    <a:pt x="0" y="6969"/>
                  </a:lnTo>
                  <a:lnTo>
                    <a:pt x="120" y="7175"/>
                  </a:lnTo>
                  <a:lnTo>
                    <a:pt x="180" y="7362"/>
                  </a:lnTo>
                  <a:lnTo>
                    <a:pt x="300" y="7550"/>
                  </a:lnTo>
                  <a:lnTo>
                    <a:pt x="480" y="7756"/>
                  </a:lnTo>
                  <a:lnTo>
                    <a:pt x="660" y="7943"/>
                  </a:lnTo>
                  <a:lnTo>
                    <a:pt x="960" y="8093"/>
                  </a:lnTo>
                  <a:lnTo>
                    <a:pt x="1200" y="8280"/>
                  </a:lnTo>
                  <a:lnTo>
                    <a:pt x="1440" y="8449"/>
                  </a:lnTo>
                  <a:lnTo>
                    <a:pt x="1800" y="8599"/>
                  </a:lnTo>
                  <a:lnTo>
                    <a:pt x="2160" y="8767"/>
                  </a:lnTo>
                  <a:lnTo>
                    <a:pt x="2580" y="8899"/>
                  </a:lnTo>
                  <a:lnTo>
                    <a:pt x="2940" y="9048"/>
                  </a:lnTo>
                  <a:lnTo>
                    <a:pt x="3420" y="9198"/>
                  </a:lnTo>
                  <a:lnTo>
                    <a:pt x="3840" y="9311"/>
                  </a:lnTo>
                  <a:lnTo>
                    <a:pt x="4320" y="9442"/>
                  </a:lnTo>
                  <a:lnTo>
                    <a:pt x="4320" y="19577"/>
                  </a:lnTo>
                  <a:lnTo>
                    <a:pt x="4380" y="19764"/>
                  </a:lnTo>
                  <a:lnTo>
                    <a:pt x="4440" y="19970"/>
                  </a:lnTo>
                  <a:lnTo>
                    <a:pt x="4620" y="20176"/>
                  </a:lnTo>
                  <a:lnTo>
                    <a:pt x="4800" y="20364"/>
                  </a:lnTo>
                  <a:lnTo>
                    <a:pt x="5400" y="20701"/>
                  </a:lnTo>
                  <a:lnTo>
                    <a:pt x="5820" y="20869"/>
                  </a:lnTo>
                  <a:lnTo>
                    <a:pt x="6240" y="21001"/>
                  </a:lnTo>
                  <a:lnTo>
                    <a:pt x="6720" y="21132"/>
                  </a:lnTo>
                  <a:lnTo>
                    <a:pt x="7140" y="21244"/>
                  </a:lnTo>
                  <a:lnTo>
                    <a:pt x="7740" y="21356"/>
                  </a:lnTo>
                  <a:lnTo>
                    <a:pt x="8280" y="21431"/>
                  </a:lnTo>
                  <a:lnTo>
                    <a:pt x="8880" y="21506"/>
                  </a:lnTo>
                  <a:lnTo>
                    <a:pt x="9480" y="21544"/>
                  </a:lnTo>
                  <a:lnTo>
                    <a:pt x="10140" y="21600"/>
                  </a:lnTo>
                  <a:lnTo>
                    <a:pt x="11460" y="21600"/>
                  </a:lnTo>
                  <a:lnTo>
                    <a:pt x="12060" y="21544"/>
                  </a:lnTo>
                  <a:lnTo>
                    <a:pt x="12720" y="21506"/>
                  </a:lnTo>
                  <a:lnTo>
                    <a:pt x="13920" y="21356"/>
                  </a:lnTo>
                  <a:lnTo>
                    <a:pt x="14400" y="21244"/>
                  </a:lnTo>
                  <a:lnTo>
                    <a:pt x="14940" y="21132"/>
                  </a:lnTo>
                  <a:lnTo>
                    <a:pt x="15780" y="20869"/>
                  </a:lnTo>
                  <a:lnTo>
                    <a:pt x="16500" y="20532"/>
                  </a:lnTo>
                  <a:lnTo>
                    <a:pt x="16740" y="20364"/>
                  </a:lnTo>
                  <a:lnTo>
                    <a:pt x="16980" y="20176"/>
                  </a:lnTo>
                  <a:lnTo>
                    <a:pt x="17160" y="19970"/>
                  </a:lnTo>
                  <a:lnTo>
                    <a:pt x="17280" y="19764"/>
                  </a:lnTo>
                  <a:lnTo>
                    <a:pt x="17280" y="9442"/>
                  </a:lnTo>
                  <a:lnTo>
                    <a:pt x="17760" y="9311"/>
                  </a:lnTo>
                  <a:lnTo>
                    <a:pt x="18240" y="9198"/>
                  </a:lnTo>
                  <a:lnTo>
                    <a:pt x="18600" y="9048"/>
                  </a:lnTo>
                  <a:lnTo>
                    <a:pt x="19080" y="8899"/>
                  </a:lnTo>
                  <a:lnTo>
                    <a:pt x="19440" y="8767"/>
                  </a:lnTo>
                  <a:lnTo>
                    <a:pt x="19800" y="8599"/>
                  </a:lnTo>
                  <a:lnTo>
                    <a:pt x="20100" y="8449"/>
                  </a:lnTo>
                  <a:lnTo>
                    <a:pt x="20460" y="8280"/>
                  </a:lnTo>
                  <a:lnTo>
                    <a:pt x="20700" y="8093"/>
                  </a:lnTo>
                  <a:lnTo>
                    <a:pt x="20880" y="7943"/>
                  </a:lnTo>
                  <a:lnTo>
                    <a:pt x="21180" y="7756"/>
                  </a:lnTo>
                  <a:lnTo>
                    <a:pt x="21300" y="7550"/>
                  </a:lnTo>
                  <a:lnTo>
                    <a:pt x="21540" y="7175"/>
                  </a:lnTo>
                  <a:lnTo>
                    <a:pt x="21600" y="6969"/>
                  </a:lnTo>
                  <a:lnTo>
                    <a:pt x="21600" y="6557"/>
                  </a:lnTo>
                  <a:lnTo>
                    <a:pt x="21540" y="6351"/>
                  </a:lnTo>
                  <a:lnTo>
                    <a:pt x="21420" y="6163"/>
                  </a:lnTo>
                  <a:lnTo>
                    <a:pt x="21300" y="5957"/>
                  </a:lnTo>
                  <a:lnTo>
                    <a:pt x="21180" y="5770"/>
                  </a:lnTo>
                  <a:lnTo>
                    <a:pt x="20880" y="5583"/>
                  </a:lnTo>
                  <a:lnTo>
                    <a:pt x="20700" y="5414"/>
                  </a:lnTo>
                  <a:lnTo>
                    <a:pt x="20460" y="5245"/>
                  </a:lnTo>
                  <a:lnTo>
                    <a:pt x="20100" y="5058"/>
                  </a:lnTo>
                  <a:lnTo>
                    <a:pt x="19800" y="4908"/>
                  </a:lnTo>
                  <a:lnTo>
                    <a:pt x="19440" y="4758"/>
                  </a:lnTo>
                  <a:lnTo>
                    <a:pt x="19080" y="4590"/>
                  </a:lnTo>
                  <a:lnTo>
                    <a:pt x="18600" y="4459"/>
                  </a:lnTo>
                  <a:lnTo>
                    <a:pt x="18240" y="4309"/>
                  </a:lnTo>
                  <a:lnTo>
                    <a:pt x="17760" y="4196"/>
                  </a:lnTo>
                  <a:lnTo>
                    <a:pt x="17280" y="406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Freeform 59">
              <a:extLst>
                <a:ext uri="{FF2B5EF4-FFF2-40B4-BE49-F238E27FC236}">
                  <a16:creationId xmlns:a16="http://schemas.microsoft.com/office/drawing/2014/main" xmlns="" id="{6E9895BA-EF1D-4297-8F29-9134D7C03115}"/>
                </a:ext>
              </a:extLst>
            </p:cNvPr>
            <p:cNvSpPr/>
            <p:nvPr/>
          </p:nvSpPr>
          <p:spPr>
            <a:xfrm>
              <a:off x="157162" y="0"/>
              <a:ext cx="142876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80" y="15418"/>
                  </a:moveTo>
                  <a:lnTo>
                    <a:pt x="16920" y="15455"/>
                  </a:lnTo>
                  <a:lnTo>
                    <a:pt x="16860" y="15530"/>
                  </a:lnTo>
                  <a:lnTo>
                    <a:pt x="16500" y="15793"/>
                  </a:lnTo>
                  <a:lnTo>
                    <a:pt x="16080" y="16036"/>
                  </a:lnTo>
                  <a:lnTo>
                    <a:pt x="16020" y="16036"/>
                  </a:lnTo>
                  <a:lnTo>
                    <a:pt x="15780" y="16148"/>
                  </a:lnTo>
                  <a:lnTo>
                    <a:pt x="15120" y="16355"/>
                  </a:lnTo>
                  <a:lnTo>
                    <a:pt x="14700" y="16448"/>
                  </a:lnTo>
                  <a:lnTo>
                    <a:pt x="14280" y="16561"/>
                  </a:lnTo>
                  <a:lnTo>
                    <a:pt x="13860" y="16617"/>
                  </a:lnTo>
                  <a:lnTo>
                    <a:pt x="13440" y="16692"/>
                  </a:lnTo>
                  <a:lnTo>
                    <a:pt x="12960" y="16767"/>
                  </a:lnTo>
                  <a:lnTo>
                    <a:pt x="12420" y="16804"/>
                  </a:lnTo>
                  <a:lnTo>
                    <a:pt x="11940" y="16842"/>
                  </a:lnTo>
                  <a:lnTo>
                    <a:pt x="11340" y="16860"/>
                  </a:lnTo>
                  <a:lnTo>
                    <a:pt x="10800" y="16879"/>
                  </a:lnTo>
                  <a:lnTo>
                    <a:pt x="10260" y="16860"/>
                  </a:lnTo>
                  <a:lnTo>
                    <a:pt x="9660" y="16842"/>
                  </a:lnTo>
                  <a:lnTo>
                    <a:pt x="9120" y="16804"/>
                  </a:lnTo>
                  <a:lnTo>
                    <a:pt x="8640" y="16767"/>
                  </a:lnTo>
                  <a:lnTo>
                    <a:pt x="8160" y="16692"/>
                  </a:lnTo>
                  <a:lnTo>
                    <a:pt x="7740" y="16617"/>
                  </a:lnTo>
                  <a:lnTo>
                    <a:pt x="7320" y="16561"/>
                  </a:lnTo>
                  <a:lnTo>
                    <a:pt x="6960" y="16448"/>
                  </a:lnTo>
                  <a:lnTo>
                    <a:pt x="6900" y="16448"/>
                  </a:lnTo>
                  <a:lnTo>
                    <a:pt x="6180" y="16261"/>
                  </a:lnTo>
                  <a:lnTo>
                    <a:pt x="5820" y="16148"/>
                  </a:lnTo>
                  <a:lnTo>
                    <a:pt x="5580" y="16036"/>
                  </a:lnTo>
                  <a:lnTo>
                    <a:pt x="5520" y="16036"/>
                  </a:lnTo>
                  <a:lnTo>
                    <a:pt x="5040" y="15793"/>
                  </a:lnTo>
                  <a:lnTo>
                    <a:pt x="4740" y="15530"/>
                  </a:lnTo>
                  <a:lnTo>
                    <a:pt x="4680" y="15455"/>
                  </a:lnTo>
                  <a:lnTo>
                    <a:pt x="4620" y="15418"/>
                  </a:lnTo>
                  <a:lnTo>
                    <a:pt x="4500" y="15287"/>
                  </a:lnTo>
                  <a:lnTo>
                    <a:pt x="4440" y="15137"/>
                  </a:lnTo>
                  <a:lnTo>
                    <a:pt x="4320" y="15006"/>
                  </a:lnTo>
                  <a:lnTo>
                    <a:pt x="4320" y="14706"/>
                  </a:lnTo>
                  <a:lnTo>
                    <a:pt x="4440" y="14556"/>
                  </a:lnTo>
                  <a:lnTo>
                    <a:pt x="4500" y="14425"/>
                  </a:lnTo>
                  <a:lnTo>
                    <a:pt x="4620" y="14294"/>
                  </a:lnTo>
                  <a:lnTo>
                    <a:pt x="4740" y="14181"/>
                  </a:lnTo>
                  <a:lnTo>
                    <a:pt x="5040" y="13919"/>
                  </a:lnTo>
                  <a:lnTo>
                    <a:pt x="5520" y="13676"/>
                  </a:lnTo>
                  <a:lnTo>
                    <a:pt x="5580" y="13676"/>
                  </a:lnTo>
                  <a:lnTo>
                    <a:pt x="5580" y="13657"/>
                  </a:lnTo>
                  <a:lnTo>
                    <a:pt x="5820" y="13563"/>
                  </a:lnTo>
                  <a:lnTo>
                    <a:pt x="6180" y="13432"/>
                  </a:lnTo>
                  <a:lnTo>
                    <a:pt x="6900" y="13245"/>
                  </a:lnTo>
                  <a:lnTo>
                    <a:pt x="6960" y="13245"/>
                  </a:lnTo>
                  <a:lnTo>
                    <a:pt x="7320" y="13151"/>
                  </a:lnTo>
                  <a:lnTo>
                    <a:pt x="7740" y="13076"/>
                  </a:lnTo>
                  <a:lnTo>
                    <a:pt x="8160" y="13020"/>
                  </a:lnTo>
                  <a:lnTo>
                    <a:pt x="8640" y="12945"/>
                  </a:lnTo>
                  <a:lnTo>
                    <a:pt x="9120" y="12889"/>
                  </a:lnTo>
                  <a:lnTo>
                    <a:pt x="9660" y="12851"/>
                  </a:lnTo>
                  <a:lnTo>
                    <a:pt x="10260" y="12833"/>
                  </a:lnTo>
                  <a:lnTo>
                    <a:pt x="11340" y="12833"/>
                  </a:lnTo>
                  <a:lnTo>
                    <a:pt x="11940" y="12851"/>
                  </a:lnTo>
                  <a:lnTo>
                    <a:pt x="12420" y="12889"/>
                  </a:lnTo>
                  <a:lnTo>
                    <a:pt x="12960" y="12945"/>
                  </a:lnTo>
                  <a:lnTo>
                    <a:pt x="13440" y="13020"/>
                  </a:lnTo>
                  <a:lnTo>
                    <a:pt x="13860" y="13076"/>
                  </a:lnTo>
                  <a:lnTo>
                    <a:pt x="14280" y="13151"/>
                  </a:lnTo>
                  <a:lnTo>
                    <a:pt x="15120" y="13338"/>
                  </a:lnTo>
                  <a:lnTo>
                    <a:pt x="15420" y="13432"/>
                  </a:lnTo>
                  <a:lnTo>
                    <a:pt x="15780" y="13563"/>
                  </a:lnTo>
                  <a:lnTo>
                    <a:pt x="16020" y="13657"/>
                  </a:lnTo>
                  <a:lnTo>
                    <a:pt x="16080" y="13676"/>
                  </a:lnTo>
                  <a:lnTo>
                    <a:pt x="16500" y="13919"/>
                  </a:lnTo>
                  <a:lnTo>
                    <a:pt x="16860" y="14181"/>
                  </a:lnTo>
                  <a:lnTo>
                    <a:pt x="16980" y="14294"/>
                  </a:lnTo>
                  <a:lnTo>
                    <a:pt x="17100" y="14425"/>
                  </a:lnTo>
                  <a:lnTo>
                    <a:pt x="17160" y="14556"/>
                  </a:lnTo>
                  <a:lnTo>
                    <a:pt x="17280" y="14856"/>
                  </a:lnTo>
                  <a:lnTo>
                    <a:pt x="17220" y="15006"/>
                  </a:lnTo>
                  <a:lnTo>
                    <a:pt x="17160" y="15137"/>
                  </a:lnTo>
                  <a:lnTo>
                    <a:pt x="17100" y="15287"/>
                  </a:lnTo>
                  <a:lnTo>
                    <a:pt x="16980" y="15418"/>
                  </a:lnTo>
                  <a:close/>
                  <a:moveTo>
                    <a:pt x="12960" y="19577"/>
                  </a:moveTo>
                  <a:lnTo>
                    <a:pt x="12900" y="19708"/>
                  </a:lnTo>
                  <a:lnTo>
                    <a:pt x="12780" y="19839"/>
                  </a:lnTo>
                  <a:lnTo>
                    <a:pt x="12600" y="19951"/>
                  </a:lnTo>
                  <a:lnTo>
                    <a:pt x="12300" y="20064"/>
                  </a:lnTo>
                  <a:lnTo>
                    <a:pt x="12000" y="20139"/>
                  </a:lnTo>
                  <a:lnTo>
                    <a:pt x="11640" y="20195"/>
                  </a:lnTo>
                  <a:lnTo>
                    <a:pt x="11220" y="20232"/>
                  </a:lnTo>
                  <a:lnTo>
                    <a:pt x="10380" y="20232"/>
                  </a:lnTo>
                  <a:lnTo>
                    <a:pt x="9960" y="20195"/>
                  </a:lnTo>
                  <a:lnTo>
                    <a:pt x="9600" y="20139"/>
                  </a:lnTo>
                  <a:lnTo>
                    <a:pt x="9300" y="20064"/>
                  </a:lnTo>
                  <a:lnTo>
                    <a:pt x="9000" y="19951"/>
                  </a:lnTo>
                  <a:lnTo>
                    <a:pt x="8820" y="19839"/>
                  </a:lnTo>
                  <a:lnTo>
                    <a:pt x="8700" y="19708"/>
                  </a:lnTo>
                  <a:lnTo>
                    <a:pt x="8640" y="19577"/>
                  </a:lnTo>
                  <a:lnTo>
                    <a:pt x="8640" y="18153"/>
                  </a:lnTo>
                  <a:lnTo>
                    <a:pt x="9120" y="18190"/>
                  </a:lnTo>
                  <a:lnTo>
                    <a:pt x="9720" y="18209"/>
                  </a:lnTo>
                  <a:lnTo>
                    <a:pt x="11880" y="18209"/>
                  </a:lnTo>
                  <a:lnTo>
                    <a:pt x="12420" y="18190"/>
                  </a:lnTo>
                  <a:lnTo>
                    <a:pt x="12960" y="18153"/>
                  </a:lnTo>
                  <a:lnTo>
                    <a:pt x="12960" y="19577"/>
                  </a:lnTo>
                  <a:close/>
                  <a:moveTo>
                    <a:pt x="8640" y="2023"/>
                  </a:moveTo>
                  <a:lnTo>
                    <a:pt x="8700" y="1911"/>
                  </a:lnTo>
                  <a:lnTo>
                    <a:pt x="8820" y="1761"/>
                  </a:lnTo>
                  <a:lnTo>
                    <a:pt x="9000" y="1667"/>
                  </a:lnTo>
                  <a:lnTo>
                    <a:pt x="9300" y="1555"/>
                  </a:lnTo>
                  <a:lnTo>
                    <a:pt x="9600" y="1480"/>
                  </a:lnTo>
                  <a:lnTo>
                    <a:pt x="9960" y="1424"/>
                  </a:lnTo>
                  <a:lnTo>
                    <a:pt x="10380" y="1386"/>
                  </a:lnTo>
                  <a:lnTo>
                    <a:pt x="10800" y="1368"/>
                  </a:lnTo>
                  <a:lnTo>
                    <a:pt x="11220" y="1386"/>
                  </a:lnTo>
                  <a:lnTo>
                    <a:pt x="11640" y="1424"/>
                  </a:lnTo>
                  <a:lnTo>
                    <a:pt x="12000" y="1480"/>
                  </a:lnTo>
                  <a:lnTo>
                    <a:pt x="12300" y="1555"/>
                  </a:lnTo>
                  <a:lnTo>
                    <a:pt x="12600" y="1667"/>
                  </a:lnTo>
                  <a:lnTo>
                    <a:pt x="12780" y="1761"/>
                  </a:lnTo>
                  <a:lnTo>
                    <a:pt x="12900" y="1911"/>
                  </a:lnTo>
                  <a:lnTo>
                    <a:pt x="12960" y="2023"/>
                  </a:lnTo>
                  <a:lnTo>
                    <a:pt x="12960" y="11540"/>
                  </a:lnTo>
                  <a:lnTo>
                    <a:pt x="12420" y="11521"/>
                  </a:lnTo>
                  <a:lnTo>
                    <a:pt x="11940" y="11503"/>
                  </a:lnTo>
                  <a:lnTo>
                    <a:pt x="11340" y="11484"/>
                  </a:lnTo>
                  <a:lnTo>
                    <a:pt x="10260" y="11484"/>
                  </a:lnTo>
                  <a:lnTo>
                    <a:pt x="9720" y="11503"/>
                  </a:lnTo>
                  <a:lnTo>
                    <a:pt x="9120" y="11521"/>
                  </a:lnTo>
                  <a:lnTo>
                    <a:pt x="8640" y="11540"/>
                  </a:lnTo>
                  <a:lnTo>
                    <a:pt x="8640" y="2023"/>
                  </a:lnTo>
                  <a:close/>
                  <a:moveTo>
                    <a:pt x="17280" y="12158"/>
                  </a:moveTo>
                  <a:lnTo>
                    <a:pt x="17280" y="2023"/>
                  </a:lnTo>
                  <a:lnTo>
                    <a:pt x="17220" y="1817"/>
                  </a:lnTo>
                  <a:lnTo>
                    <a:pt x="17160" y="1630"/>
                  </a:lnTo>
                  <a:lnTo>
                    <a:pt x="16800" y="1255"/>
                  </a:lnTo>
                  <a:lnTo>
                    <a:pt x="16500" y="1087"/>
                  </a:lnTo>
                  <a:lnTo>
                    <a:pt x="16140" y="918"/>
                  </a:lnTo>
                  <a:lnTo>
                    <a:pt x="15840" y="749"/>
                  </a:lnTo>
                  <a:lnTo>
                    <a:pt x="15360" y="618"/>
                  </a:lnTo>
                  <a:lnTo>
                    <a:pt x="14880" y="468"/>
                  </a:lnTo>
                  <a:lnTo>
                    <a:pt x="14400" y="375"/>
                  </a:lnTo>
                  <a:lnTo>
                    <a:pt x="13860" y="262"/>
                  </a:lnTo>
                  <a:lnTo>
                    <a:pt x="13260" y="169"/>
                  </a:lnTo>
                  <a:lnTo>
                    <a:pt x="12720" y="112"/>
                  </a:lnTo>
                  <a:lnTo>
                    <a:pt x="12120" y="75"/>
                  </a:lnTo>
                  <a:lnTo>
                    <a:pt x="11460" y="19"/>
                  </a:lnTo>
                  <a:lnTo>
                    <a:pt x="10800" y="0"/>
                  </a:lnTo>
                  <a:lnTo>
                    <a:pt x="10140" y="19"/>
                  </a:lnTo>
                  <a:lnTo>
                    <a:pt x="9480" y="75"/>
                  </a:lnTo>
                  <a:lnTo>
                    <a:pt x="8880" y="112"/>
                  </a:lnTo>
                  <a:lnTo>
                    <a:pt x="8280" y="169"/>
                  </a:lnTo>
                  <a:lnTo>
                    <a:pt x="7740" y="262"/>
                  </a:lnTo>
                  <a:lnTo>
                    <a:pt x="7200" y="375"/>
                  </a:lnTo>
                  <a:lnTo>
                    <a:pt x="6660" y="468"/>
                  </a:lnTo>
                  <a:lnTo>
                    <a:pt x="6240" y="618"/>
                  </a:lnTo>
                  <a:lnTo>
                    <a:pt x="5760" y="749"/>
                  </a:lnTo>
                  <a:lnTo>
                    <a:pt x="5460" y="918"/>
                  </a:lnTo>
                  <a:lnTo>
                    <a:pt x="5100" y="1087"/>
                  </a:lnTo>
                  <a:lnTo>
                    <a:pt x="4800" y="1255"/>
                  </a:lnTo>
                  <a:lnTo>
                    <a:pt x="4620" y="1442"/>
                  </a:lnTo>
                  <a:lnTo>
                    <a:pt x="4500" y="1630"/>
                  </a:lnTo>
                  <a:lnTo>
                    <a:pt x="4320" y="1817"/>
                  </a:lnTo>
                  <a:lnTo>
                    <a:pt x="4320" y="12158"/>
                  </a:lnTo>
                  <a:lnTo>
                    <a:pt x="3840" y="12289"/>
                  </a:lnTo>
                  <a:lnTo>
                    <a:pt x="3360" y="12402"/>
                  </a:lnTo>
                  <a:lnTo>
                    <a:pt x="2940" y="12552"/>
                  </a:lnTo>
                  <a:lnTo>
                    <a:pt x="2520" y="12683"/>
                  </a:lnTo>
                  <a:lnTo>
                    <a:pt x="2160" y="12833"/>
                  </a:lnTo>
                  <a:lnTo>
                    <a:pt x="1800" y="13001"/>
                  </a:lnTo>
                  <a:lnTo>
                    <a:pt x="1500" y="13151"/>
                  </a:lnTo>
                  <a:lnTo>
                    <a:pt x="1200" y="13338"/>
                  </a:lnTo>
                  <a:lnTo>
                    <a:pt x="900" y="13507"/>
                  </a:lnTo>
                  <a:lnTo>
                    <a:pt x="660" y="13676"/>
                  </a:lnTo>
                  <a:lnTo>
                    <a:pt x="300" y="14050"/>
                  </a:lnTo>
                  <a:lnTo>
                    <a:pt x="180" y="14256"/>
                  </a:lnTo>
                  <a:lnTo>
                    <a:pt x="60" y="14444"/>
                  </a:lnTo>
                  <a:lnTo>
                    <a:pt x="0" y="14650"/>
                  </a:lnTo>
                  <a:lnTo>
                    <a:pt x="0" y="15062"/>
                  </a:lnTo>
                  <a:lnTo>
                    <a:pt x="60" y="15268"/>
                  </a:lnTo>
                  <a:lnTo>
                    <a:pt x="300" y="15643"/>
                  </a:lnTo>
                  <a:lnTo>
                    <a:pt x="480" y="15849"/>
                  </a:lnTo>
                  <a:lnTo>
                    <a:pt x="660" y="16036"/>
                  </a:lnTo>
                  <a:lnTo>
                    <a:pt x="1200" y="16373"/>
                  </a:lnTo>
                  <a:lnTo>
                    <a:pt x="1500" y="16542"/>
                  </a:lnTo>
                  <a:lnTo>
                    <a:pt x="1800" y="16692"/>
                  </a:lnTo>
                  <a:lnTo>
                    <a:pt x="2160" y="16860"/>
                  </a:lnTo>
                  <a:lnTo>
                    <a:pt x="2520" y="16992"/>
                  </a:lnTo>
                  <a:lnTo>
                    <a:pt x="3360" y="17291"/>
                  </a:lnTo>
                  <a:lnTo>
                    <a:pt x="3840" y="17404"/>
                  </a:lnTo>
                  <a:lnTo>
                    <a:pt x="4320" y="17535"/>
                  </a:lnTo>
                  <a:lnTo>
                    <a:pt x="4320" y="19764"/>
                  </a:lnTo>
                  <a:lnTo>
                    <a:pt x="4500" y="19970"/>
                  </a:lnTo>
                  <a:lnTo>
                    <a:pt x="4620" y="20176"/>
                  </a:lnTo>
                  <a:lnTo>
                    <a:pt x="4800" y="20364"/>
                  </a:lnTo>
                  <a:lnTo>
                    <a:pt x="5100" y="20532"/>
                  </a:lnTo>
                  <a:lnTo>
                    <a:pt x="5460" y="20701"/>
                  </a:lnTo>
                  <a:lnTo>
                    <a:pt x="5760" y="20869"/>
                  </a:lnTo>
                  <a:lnTo>
                    <a:pt x="6240" y="21001"/>
                  </a:lnTo>
                  <a:lnTo>
                    <a:pt x="6660" y="21132"/>
                  </a:lnTo>
                  <a:lnTo>
                    <a:pt x="7740" y="21356"/>
                  </a:lnTo>
                  <a:lnTo>
                    <a:pt x="8280" y="21431"/>
                  </a:lnTo>
                  <a:lnTo>
                    <a:pt x="8880" y="21506"/>
                  </a:lnTo>
                  <a:lnTo>
                    <a:pt x="9480" y="21544"/>
                  </a:lnTo>
                  <a:lnTo>
                    <a:pt x="10140" y="21600"/>
                  </a:lnTo>
                  <a:lnTo>
                    <a:pt x="11460" y="21600"/>
                  </a:lnTo>
                  <a:lnTo>
                    <a:pt x="12120" y="21544"/>
                  </a:lnTo>
                  <a:lnTo>
                    <a:pt x="12720" y="21506"/>
                  </a:lnTo>
                  <a:lnTo>
                    <a:pt x="13260" y="21431"/>
                  </a:lnTo>
                  <a:lnTo>
                    <a:pt x="13860" y="21356"/>
                  </a:lnTo>
                  <a:lnTo>
                    <a:pt x="14400" y="21244"/>
                  </a:lnTo>
                  <a:lnTo>
                    <a:pt x="14880" y="21132"/>
                  </a:lnTo>
                  <a:lnTo>
                    <a:pt x="15840" y="20869"/>
                  </a:lnTo>
                  <a:lnTo>
                    <a:pt x="16440" y="20532"/>
                  </a:lnTo>
                  <a:lnTo>
                    <a:pt x="16800" y="20364"/>
                  </a:lnTo>
                  <a:lnTo>
                    <a:pt x="16980" y="20176"/>
                  </a:lnTo>
                  <a:lnTo>
                    <a:pt x="17160" y="19970"/>
                  </a:lnTo>
                  <a:lnTo>
                    <a:pt x="17220" y="19764"/>
                  </a:lnTo>
                  <a:lnTo>
                    <a:pt x="17280" y="19577"/>
                  </a:lnTo>
                  <a:lnTo>
                    <a:pt x="17280" y="17535"/>
                  </a:lnTo>
                  <a:lnTo>
                    <a:pt x="17760" y="17404"/>
                  </a:lnTo>
                  <a:lnTo>
                    <a:pt x="18240" y="17291"/>
                  </a:lnTo>
                  <a:lnTo>
                    <a:pt x="19080" y="16992"/>
                  </a:lnTo>
                  <a:lnTo>
                    <a:pt x="19440" y="16860"/>
                  </a:lnTo>
                  <a:lnTo>
                    <a:pt x="19740" y="16692"/>
                  </a:lnTo>
                  <a:lnTo>
                    <a:pt x="20100" y="16542"/>
                  </a:lnTo>
                  <a:lnTo>
                    <a:pt x="20400" y="16373"/>
                  </a:lnTo>
                  <a:lnTo>
                    <a:pt x="20940" y="16036"/>
                  </a:lnTo>
                  <a:lnTo>
                    <a:pt x="21120" y="15849"/>
                  </a:lnTo>
                  <a:lnTo>
                    <a:pt x="21240" y="15643"/>
                  </a:lnTo>
                  <a:lnTo>
                    <a:pt x="21480" y="15455"/>
                  </a:lnTo>
                  <a:lnTo>
                    <a:pt x="21540" y="15268"/>
                  </a:lnTo>
                  <a:lnTo>
                    <a:pt x="21600" y="15062"/>
                  </a:lnTo>
                  <a:lnTo>
                    <a:pt x="21600" y="14650"/>
                  </a:lnTo>
                  <a:lnTo>
                    <a:pt x="21540" y="14444"/>
                  </a:lnTo>
                  <a:lnTo>
                    <a:pt x="21480" y="14256"/>
                  </a:lnTo>
                  <a:lnTo>
                    <a:pt x="21240" y="14050"/>
                  </a:lnTo>
                  <a:lnTo>
                    <a:pt x="21120" y="13863"/>
                  </a:lnTo>
                  <a:lnTo>
                    <a:pt x="20940" y="13676"/>
                  </a:lnTo>
                  <a:lnTo>
                    <a:pt x="20700" y="13507"/>
                  </a:lnTo>
                  <a:lnTo>
                    <a:pt x="20400" y="13338"/>
                  </a:lnTo>
                  <a:lnTo>
                    <a:pt x="20100" y="13151"/>
                  </a:lnTo>
                  <a:lnTo>
                    <a:pt x="19740" y="13001"/>
                  </a:lnTo>
                  <a:lnTo>
                    <a:pt x="19440" y="12833"/>
                  </a:lnTo>
                  <a:lnTo>
                    <a:pt x="19080" y="12683"/>
                  </a:lnTo>
                  <a:lnTo>
                    <a:pt x="18660" y="12552"/>
                  </a:lnTo>
                  <a:lnTo>
                    <a:pt x="18240" y="12402"/>
                  </a:lnTo>
                  <a:lnTo>
                    <a:pt x="17760" y="12289"/>
                  </a:lnTo>
                  <a:lnTo>
                    <a:pt x="17280" y="12158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7" name="Group 72">
            <a:extLst>
              <a:ext uri="{FF2B5EF4-FFF2-40B4-BE49-F238E27FC236}">
                <a16:creationId xmlns:a16="http://schemas.microsoft.com/office/drawing/2014/main" xmlns="" id="{365DE7EB-B983-4613-ADC2-8333E459B06B}"/>
              </a:ext>
            </a:extLst>
          </p:cNvPr>
          <p:cNvGrpSpPr/>
          <p:nvPr/>
        </p:nvGrpSpPr>
        <p:grpSpPr>
          <a:xfrm>
            <a:off x="5804246" y="2695698"/>
            <a:ext cx="314326" cy="457201"/>
            <a:chOff x="0" y="0"/>
            <a:chExt cx="314325" cy="457200"/>
          </a:xfrm>
          <a:solidFill>
            <a:schemeClr val="bg1"/>
          </a:solidFill>
        </p:grpSpPr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xmlns="" id="{4580A846-E946-4673-A8D5-D429AA6720F9}"/>
                </a:ext>
              </a:extLst>
            </p:cNvPr>
            <p:cNvSpPr/>
            <p:nvPr/>
          </p:nvSpPr>
          <p:spPr>
            <a:xfrm>
              <a:off x="128587" y="128587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12900" y="21300"/>
                  </a:lnTo>
                  <a:lnTo>
                    <a:pt x="15000" y="20700"/>
                  </a:lnTo>
                  <a:lnTo>
                    <a:pt x="16800" y="19800"/>
                  </a:lnTo>
                  <a:lnTo>
                    <a:pt x="19800" y="16800"/>
                  </a:lnTo>
                  <a:lnTo>
                    <a:pt x="20700" y="14700"/>
                  </a:lnTo>
                  <a:lnTo>
                    <a:pt x="21300" y="12900"/>
                  </a:lnTo>
                  <a:lnTo>
                    <a:pt x="21600" y="10800"/>
                  </a:lnTo>
                  <a:lnTo>
                    <a:pt x="21300" y="8700"/>
                  </a:lnTo>
                  <a:lnTo>
                    <a:pt x="20700" y="6600"/>
                  </a:lnTo>
                  <a:lnTo>
                    <a:pt x="19800" y="4800"/>
                  </a:lnTo>
                  <a:lnTo>
                    <a:pt x="18300" y="3000"/>
                  </a:lnTo>
                  <a:lnTo>
                    <a:pt x="16800" y="1800"/>
                  </a:lnTo>
                  <a:lnTo>
                    <a:pt x="15000" y="900"/>
                  </a:lnTo>
                  <a:lnTo>
                    <a:pt x="12900" y="300"/>
                  </a:lnTo>
                  <a:lnTo>
                    <a:pt x="10800" y="0"/>
                  </a:lnTo>
                  <a:lnTo>
                    <a:pt x="8700" y="300"/>
                  </a:lnTo>
                  <a:lnTo>
                    <a:pt x="6600" y="900"/>
                  </a:lnTo>
                  <a:lnTo>
                    <a:pt x="4800" y="1800"/>
                  </a:lnTo>
                  <a:lnTo>
                    <a:pt x="3000" y="3000"/>
                  </a:lnTo>
                  <a:lnTo>
                    <a:pt x="1800" y="4800"/>
                  </a:lnTo>
                  <a:lnTo>
                    <a:pt x="900" y="6600"/>
                  </a:lnTo>
                  <a:lnTo>
                    <a:pt x="300" y="8700"/>
                  </a:lnTo>
                  <a:lnTo>
                    <a:pt x="0" y="10800"/>
                  </a:lnTo>
                  <a:lnTo>
                    <a:pt x="300" y="12900"/>
                  </a:lnTo>
                  <a:lnTo>
                    <a:pt x="900" y="14700"/>
                  </a:lnTo>
                  <a:lnTo>
                    <a:pt x="1800" y="16800"/>
                  </a:lnTo>
                  <a:lnTo>
                    <a:pt x="3000" y="18300"/>
                  </a:lnTo>
                  <a:lnTo>
                    <a:pt x="4800" y="19800"/>
                  </a:lnTo>
                  <a:lnTo>
                    <a:pt x="6600" y="20700"/>
                  </a:lnTo>
                  <a:lnTo>
                    <a:pt x="8700" y="21300"/>
                  </a:lnTo>
                  <a:lnTo>
                    <a:pt x="10800" y="216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Freeform 62">
              <a:extLst>
                <a:ext uri="{FF2B5EF4-FFF2-40B4-BE49-F238E27FC236}">
                  <a16:creationId xmlns:a16="http://schemas.microsoft.com/office/drawing/2014/main" xmlns="" id="{E388402E-B91B-44D1-A808-57D73E5E1618}"/>
                </a:ext>
              </a:extLst>
            </p:cNvPr>
            <p:cNvSpPr/>
            <p:nvPr/>
          </p:nvSpPr>
          <p:spPr>
            <a:xfrm>
              <a:off x="128587" y="300038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700" y="300"/>
                  </a:lnTo>
                  <a:lnTo>
                    <a:pt x="6600" y="900"/>
                  </a:lnTo>
                  <a:lnTo>
                    <a:pt x="4800" y="1800"/>
                  </a:lnTo>
                  <a:lnTo>
                    <a:pt x="3000" y="3000"/>
                  </a:lnTo>
                  <a:lnTo>
                    <a:pt x="1800" y="4800"/>
                  </a:lnTo>
                  <a:lnTo>
                    <a:pt x="900" y="6600"/>
                  </a:lnTo>
                  <a:lnTo>
                    <a:pt x="300" y="8700"/>
                  </a:lnTo>
                  <a:lnTo>
                    <a:pt x="0" y="10800"/>
                  </a:lnTo>
                  <a:lnTo>
                    <a:pt x="300" y="12900"/>
                  </a:lnTo>
                  <a:lnTo>
                    <a:pt x="900" y="14700"/>
                  </a:lnTo>
                  <a:lnTo>
                    <a:pt x="1800" y="16800"/>
                  </a:lnTo>
                  <a:lnTo>
                    <a:pt x="3000" y="18300"/>
                  </a:lnTo>
                  <a:lnTo>
                    <a:pt x="4800" y="19800"/>
                  </a:lnTo>
                  <a:lnTo>
                    <a:pt x="6600" y="20700"/>
                  </a:lnTo>
                  <a:lnTo>
                    <a:pt x="8700" y="21300"/>
                  </a:lnTo>
                  <a:lnTo>
                    <a:pt x="10800" y="21600"/>
                  </a:lnTo>
                  <a:lnTo>
                    <a:pt x="12900" y="21300"/>
                  </a:lnTo>
                  <a:lnTo>
                    <a:pt x="15000" y="20700"/>
                  </a:lnTo>
                  <a:lnTo>
                    <a:pt x="16800" y="19800"/>
                  </a:lnTo>
                  <a:lnTo>
                    <a:pt x="19800" y="16800"/>
                  </a:lnTo>
                  <a:lnTo>
                    <a:pt x="20700" y="14700"/>
                  </a:lnTo>
                  <a:lnTo>
                    <a:pt x="21300" y="12900"/>
                  </a:lnTo>
                  <a:lnTo>
                    <a:pt x="21600" y="10800"/>
                  </a:lnTo>
                  <a:lnTo>
                    <a:pt x="21300" y="8700"/>
                  </a:lnTo>
                  <a:lnTo>
                    <a:pt x="20700" y="6600"/>
                  </a:lnTo>
                  <a:lnTo>
                    <a:pt x="19800" y="4800"/>
                  </a:lnTo>
                  <a:lnTo>
                    <a:pt x="18300" y="3000"/>
                  </a:lnTo>
                  <a:lnTo>
                    <a:pt x="16800" y="1800"/>
                  </a:lnTo>
                  <a:lnTo>
                    <a:pt x="15000" y="900"/>
                  </a:lnTo>
                  <a:lnTo>
                    <a:pt x="12900" y="3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Freeform 63">
              <a:extLst>
                <a:ext uri="{FF2B5EF4-FFF2-40B4-BE49-F238E27FC236}">
                  <a16:creationId xmlns:a16="http://schemas.microsoft.com/office/drawing/2014/main" xmlns="" id="{1FB5C9DC-9F50-4926-8A4F-489EBAE3F0D9}"/>
                </a:ext>
              </a:extLst>
            </p:cNvPr>
            <p:cNvSpPr/>
            <p:nvPr/>
          </p:nvSpPr>
          <p:spPr>
            <a:xfrm>
              <a:off x="42862" y="214313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8700" y="300"/>
                  </a:lnTo>
                  <a:lnTo>
                    <a:pt x="6600" y="900"/>
                  </a:lnTo>
                  <a:lnTo>
                    <a:pt x="4800" y="1800"/>
                  </a:lnTo>
                  <a:lnTo>
                    <a:pt x="3000" y="3000"/>
                  </a:lnTo>
                  <a:lnTo>
                    <a:pt x="1800" y="4800"/>
                  </a:lnTo>
                  <a:lnTo>
                    <a:pt x="900" y="6600"/>
                  </a:lnTo>
                  <a:lnTo>
                    <a:pt x="300" y="8700"/>
                  </a:lnTo>
                  <a:lnTo>
                    <a:pt x="0" y="10800"/>
                  </a:lnTo>
                  <a:lnTo>
                    <a:pt x="300" y="12900"/>
                  </a:lnTo>
                  <a:lnTo>
                    <a:pt x="900" y="14700"/>
                  </a:lnTo>
                  <a:lnTo>
                    <a:pt x="1800" y="16800"/>
                  </a:lnTo>
                  <a:lnTo>
                    <a:pt x="3000" y="18300"/>
                  </a:lnTo>
                  <a:lnTo>
                    <a:pt x="4800" y="19800"/>
                  </a:lnTo>
                  <a:lnTo>
                    <a:pt x="6600" y="20700"/>
                  </a:lnTo>
                  <a:lnTo>
                    <a:pt x="8700" y="21300"/>
                  </a:lnTo>
                  <a:lnTo>
                    <a:pt x="10800" y="21600"/>
                  </a:lnTo>
                  <a:lnTo>
                    <a:pt x="12900" y="21300"/>
                  </a:lnTo>
                  <a:lnTo>
                    <a:pt x="15000" y="20700"/>
                  </a:lnTo>
                  <a:lnTo>
                    <a:pt x="16800" y="19800"/>
                  </a:lnTo>
                  <a:lnTo>
                    <a:pt x="18300" y="18300"/>
                  </a:lnTo>
                  <a:lnTo>
                    <a:pt x="19500" y="16800"/>
                  </a:lnTo>
                  <a:lnTo>
                    <a:pt x="20700" y="14700"/>
                  </a:lnTo>
                  <a:lnTo>
                    <a:pt x="21300" y="12900"/>
                  </a:lnTo>
                  <a:lnTo>
                    <a:pt x="21600" y="10800"/>
                  </a:lnTo>
                  <a:lnTo>
                    <a:pt x="21300" y="8700"/>
                  </a:lnTo>
                  <a:lnTo>
                    <a:pt x="20700" y="6600"/>
                  </a:lnTo>
                  <a:lnTo>
                    <a:pt x="18300" y="3000"/>
                  </a:lnTo>
                  <a:lnTo>
                    <a:pt x="16800" y="1800"/>
                  </a:lnTo>
                  <a:lnTo>
                    <a:pt x="15000" y="900"/>
                  </a:lnTo>
                  <a:lnTo>
                    <a:pt x="12900" y="300"/>
                  </a:lnTo>
                  <a:lnTo>
                    <a:pt x="108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Freeform 64">
              <a:extLst>
                <a:ext uri="{FF2B5EF4-FFF2-40B4-BE49-F238E27FC236}">
                  <a16:creationId xmlns:a16="http://schemas.microsoft.com/office/drawing/2014/main" xmlns="" id="{0D580E95-A3F6-44D0-8E47-FB0827CDFFAB}"/>
                </a:ext>
              </a:extLst>
            </p:cNvPr>
            <p:cNvSpPr/>
            <p:nvPr/>
          </p:nvSpPr>
          <p:spPr>
            <a:xfrm>
              <a:off x="214313" y="214313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300" y="12900"/>
                  </a:lnTo>
                  <a:lnTo>
                    <a:pt x="900" y="14700"/>
                  </a:lnTo>
                  <a:lnTo>
                    <a:pt x="1800" y="16800"/>
                  </a:lnTo>
                  <a:lnTo>
                    <a:pt x="3000" y="18300"/>
                  </a:lnTo>
                  <a:lnTo>
                    <a:pt x="4800" y="19800"/>
                  </a:lnTo>
                  <a:lnTo>
                    <a:pt x="6600" y="20700"/>
                  </a:lnTo>
                  <a:lnTo>
                    <a:pt x="8700" y="21300"/>
                  </a:lnTo>
                  <a:lnTo>
                    <a:pt x="10800" y="21600"/>
                  </a:lnTo>
                  <a:lnTo>
                    <a:pt x="12900" y="21300"/>
                  </a:lnTo>
                  <a:lnTo>
                    <a:pt x="15000" y="20700"/>
                  </a:lnTo>
                  <a:lnTo>
                    <a:pt x="16800" y="19800"/>
                  </a:lnTo>
                  <a:lnTo>
                    <a:pt x="19800" y="16800"/>
                  </a:lnTo>
                  <a:lnTo>
                    <a:pt x="20700" y="14700"/>
                  </a:lnTo>
                  <a:lnTo>
                    <a:pt x="21300" y="12900"/>
                  </a:lnTo>
                  <a:lnTo>
                    <a:pt x="21600" y="10800"/>
                  </a:lnTo>
                  <a:lnTo>
                    <a:pt x="21300" y="8700"/>
                  </a:lnTo>
                  <a:lnTo>
                    <a:pt x="20700" y="6600"/>
                  </a:lnTo>
                  <a:lnTo>
                    <a:pt x="19800" y="4800"/>
                  </a:lnTo>
                  <a:lnTo>
                    <a:pt x="18300" y="3000"/>
                  </a:lnTo>
                  <a:lnTo>
                    <a:pt x="16800" y="1800"/>
                  </a:lnTo>
                  <a:lnTo>
                    <a:pt x="15000" y="900"/>
                  </a:lnTo>
                  <a:lnTo>
                    <a:pt x="12900" y="300"/>
                  </a:lnTo>
                  <a:lnTo>
                    <a:pt x="10800" y="0"/>
                  </a:lnTo>
                  <a:lnTo>
                    <a:pt x="8700" y="300"/>
                  </a:lnTo>
                  <a:lnTo>
                    <a:pt x="6600" y="900"/>
                  </a:lnTo>
                  <a:lnTo>
                    <a:pt x="4800" y="1800"/>
                  </a:lnTo>
                  <a:lnTo>
                    <a:pt x="3000" y="3000"/>
                  </a:lnTo>
                  <a:lnTo>
                    <a:pt x="1800" y="4800"/>
                  </a:lnTo>
                  <a:lnTo>
                    <a:pt x="900" y="6600"/>
                  </a:lnTo>
                  <a:lnTo>
                    <a:pt x="300" y="8700"/>
                  </a:lnTo>
                  <a:lnTo>
                    <a:pt x="0" y="108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Freeform 65">
              <a:extLst>
                <a:ext uri="{FF2B5EF4-FFF2-40B4-BE49-F238E27FC236}">
                  <a16:creationId xmlns:a16="http://schemas.microsoft.com/office/drawing/2014/main" xmlns="" id="{3DF7EBA0-3659-4B38-A481-5E5E5F6D92FF}"/>
                </a:ext>
              </a:extLst>
            </p:cNvPr>
            <p:cNvSpPr/>
            <p:nvPr/>
          </p:nvSpPr>
          <p:spPr>
            <a:xfrm>
              <a:off x="68262" y="274638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55" y="3042"/>
                  </a:moveTo>
                  <a:lnTo>
                    <a:pt x="1775" y="4868"/>
                  </a:lnTo>
                  <a:lnTo>
                    <a:pt x="592" y="6693"/>
                  </a:lnTo>
                  <a:lnTo>
                    <a:pt x="0" y="8823"/>
                  </a:lnTo>
                  <a:lnTo>
                    <a:pt x="0" y="12777"/>
                  </a:lnTo>
                  <a:lnTo>
                    <a:pt x="592" y="14907"/>
                  </a:lnTo>
                  <a:lnTo>
                    <a:pt x="1775" y="16732"/>
                  </a:lnTo>
                  <a:lnTo>
                    <a:pt x="5030" y="20079"/>
                  </a:lnTo>
                  <a:lnTo>
                    <a:pt x="6805" y="20992"/>
                  </a:lnTo>
                  <a:lnTo>
                    <a:pt x="8581" y="21600"/>
                  </a:lnTo>
                  <a:lnTo>
                    <a:pt x="13019" y="21600"/>
                  </a:lnTo>
                  <a:lnTo>
                    <a:pt x="14795" y="20992"/>
                  </a:lnTo>
                  <a:lnTo>
                    <a:pt x="16570" y="20079"/>
                  </a:lnTo>
                  <a:lnTo>
                    <a:pt x="18345" y="18254"/>
                  </a:lnTo>
                  <a:lnTo>
                    <a:pt x="19529" y="16732"/>
                  </a:lnTo>
                  <a:lnTo>
                    <a:pt x="20416" y="14907"/>
                  </a:lnTo>
                  <a:lnTo>
                    <a:pt x="21304" y="12777"/>
                  </a:lnTo>
                  <a:lnTo>
                    <a:pt x="21600" y="10952"/>
                  </a:lnTo>
                  <a:lnTo>
                    <a:pt x="21304" y="8823"/>
                  </a:lnTo>
                  <a:lnTo>
                    <a:pt x="20416" y="6693"/>
                  </a:lnTo>
                  <a:lnTo>
                    <a:pt x="19529" y="4868"/>
                  </a:lnTo>
                  <a:lnTo>
                    <a:pt x="18345" y="3042"/>
                  </a:lnTo>
                  <a:lnTo>
                    <a:pt x="16570" y="1521"/>
                  </a:lnTo>
                  <a:lnTo>
                    <a:pt x="14795" y="608"/>
                  </a:lnTo>
                  <a:lnTo>
                    <a:pt x="13019" y="0"/>
                  </a:lnTo>
                  <a:lnTo>
                    <a:pt x="8581" y="0"/>
                  </a:lnTo>
                  <a:lnTo>
                    <a:pt x="6805" y="608"/>
                  </a:lnTo>
                  <a:lnTo>
                    <a:pt x="5030" y="1521"/>
                  </a:lnTo>
                  <a:lnTo>
                    <a:pt x="3255" y="30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xmlns="" id="{67321658-916D-45C3-BE42-01F384F852ED}"/>
                </a:ext>
              </a:extLst>
            </p:cNvPr>
            <p:cNvSpPr/>
            <p:nvPr/>
          </p:nvSpPr>
          <p:spPr>
            <a:xfrm>
              <a:off x="68262" y="153987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55" y="3300"/>
                  </a:moveTo>
                  <a:lnTo>
                    <a:pt x="1775" y="5100"/>
                  </a:lnTo>
                  <a:lnTo>
                    <a:pt x="592" y="6900"/>
                  </a:lnTo>
                  <a:lnTo>
                    <a:pt x="0" y="9000"/>
                  </a:lnTo>
                  <a:lnTo>
                    <a:pt x="0" y="12600"/>
                  </a:lnTo>
                  <a:lnTo>
                    <a:pt x="592" y="15000"/>
                  </a:lnTo>
                  <a:lnTo>
                    <a:pt x="1775" y="16500"/>
                  </a:lnTo>
                  <a:lnTo>
                    <a:pt x="3255" y="18600"/>
                  </a:lnTo>
                  <a:lnTo>
                    <a:pt x="5030" y="19800"/>
                  </a:lnTo>
                  <a:lnTo>
                    <a:pt x="8581" y="21600"/>
                  </a:lnTo>
                  <a:lnTo>
                    <a:pt x="13019" y="21600"/>
                  </a:lnTo>
                  <a:lnTo>
                    <a:pt x="16570" y="19800"/>
                  </a:lnTo>
                  <a:lnTo>
                    <a:pt x="18345" y="18600"/>
                  </a:lnTo>
                  <a:lnTo>
                    <a:pt x="19529" y="16500"/>
                  </a:lnTo>
                  <a:lnTo>
                    <a:pt x="20416" y="15000"/>
                  </a:lnTo>
                  <a:lnTo>
                    <a:pt x="21304" y="12600"/>
                  </a:lnTo>
                  <a:lnTo>
                    <a:pt x="21600" y="10800"/>
                  </a:lnTo>
                  <a:lnTo>
                    <a:pt x="21304" y="9000"/>
                  </a:lnTo>
                  <a:lnTo>
                    <a:pt x="20416" y="6900"/>
                  </a:lnTo>
                  <a:lnTo>
                    <a:pt x="19529" y="5100"/>
                  </a:lnTo>
                  <a:lnTo>
                    <a:pt x="18345" y="3300"/>
                  </a:lnTo>
                  <a:lnTo>
                    <a:pt x="16570" y="1800"/>
                  </a:lnTo>
                  <a:lnTo>
                    <a:pt x="13019" y="0"/>
                  </a:lnTo>
                  <a:lnTo>
                    <a:pt x="8581" y="0"/>
                  </a:lnTo>
                  <a:lnTo>
                    <a:pt x="5030" y="1800"/>
                  </a:lnTo>
                  <a:lnTo>
                    <a:pt x="3255" y="330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xmlns="" id="{C4F763E8-403C-4831-8D92-1ED72FE40B73}"/>
                </a:ext>
              </a:extLst>
            </p:cNvPr>
            <p:cNvSpPr/>
            <p:nvPr/>
          </p:nvSpPr>
          <p:spPr>
            <a:xfrm>
              <a:off x="188912" y="274638"/>
              <a:ext cx="28576" cy="2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46" y="3042"/>
                  </a:moveTo>
                  <a:lnTo>
                    <a:pt x="1521" y="4868"/>
                  </a:lnTo>
                  <a:lnTo>
                    <a:pt x="608" y="6693"/>
                  </a:lnTo>
                  <a:lnTo>
                    <a:pt x="0" y="8823"/>
                  </a:lnTo>
                  <a:lnTo>
                    <a:pt x="0" y="12777"/>
                  </a:lnTo>
                  <a:lnTo>
                    <a:pt x="608" y="14907"/>
                  </a:lnTo>
                  <a:lnTo>
                    <a:pt x="1521" y="16732"/>
                  </a:lnTo>
                  <a:lnTo>
                    <a:pt x="4868" y="20079"/>
                  </a:lnTo>
                  <a:lnTo>
                    <a:pt x="6997" y="20992"/>
                  </a:lnTo>
                  <a:lnTo>
                    <a:pt x="8823" y="21600"/>
                  </a:lnTo>
                  <a:lnTo>
                    <a:pt x="12777" y="21600"/>
                  </a:lnTo>
                  <a:lnTo>
                    <a:pt x="15211" y="20992"/>
                  </a:lnTo>
                  <a:lnTo>
                    <a:pt x="16732" y="20079"/>
                  </a:lnTo>
                  <a:lnTo>
                    <a:pt x="18862" y="18254"/>
                  </a:lnTo>
                  <a:lnTo>
                    <a:pt x="20079" y="16732"/>
                  </a:lnTo>
                  <a:lnTo>
                    <a:pt x="20992" y="14907"/>
                  </a:lnTo>
                  <a:lnTo>
                    <a:pt x="21600" y="12777"/>
                  </a:lnTo>
                  <a:lnTo>
                    <a:pt x="21600" y="8823"/>
                  </a:lnTo>
                  <a:lnTo>
                    <a:pt x="20992" y="6693"/>
                  </a:lnTo>
                  <a:lnTo>
                    <a:pt x="20079" y="4868"/>
                  </a:lnTo>
                  <a:lnTo>
                    <a:pt x="18862" y="3042"/>
                  </a:lnTo>
                  <a:lnTo>
                    <a:pt x="16732" y="1521"/>
                  </a:lnTo>
                  <a:lnTo>
                    <a:pt x="15211" y="608"/>
                  </a:lnTo>
                  <a:lnTo>
                    <a:pt x="12777" y="0"/>
                  </a:lnTo>
                  <a:lnTo>
                    <a:pt x="8823" y="0"/>
                  </a:lnTo>
                  <a:lnTo>
                    <a:pt x="6997" y="608"/>
                  </a:lnTo>
                  <a:lnTo>
                    <a:pt x="4868" y="1521"/>
                  </a:lnTo>
                  <a:lnTo>
                    <a:pt x="3346" y="3042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Freeform 68">
              <a:extLst>
                <a:ext uri="{FF2B5EF4-FFF2-40B4-BE49-F238E27FC236}">
                  <a16:creationId xmlns:a16="http://schemas.microsoft.com/office/drawing/2014/main" xmlns="" id="{1AC9D5D7-34A8-4666-9820-21CBE2E7DE5B}"/>
                </a:ext>
              </a:extLst>
            </p:cNvPr>
            <p:cNvSpPr/>
            <p:nvPr/>
          </p:nvSpPr>
          <p:spPr>
            <a:xfrm>
              <a:off x="0" y="0"/>
              <a:ext cx="314325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16200"/>
                  </a:moveTo>
                  <a:lnTo>
                    <a:pt x="9409" y="16200"/>
                  </a:lnTo>
                  <a:lnTo>
                    <a:pt x="9000" y="16181"/>
                  </a:lnTo>
                  <a:lnTo>
                    <a:pt x="8618" y="16125"/>
                  </a:lnTo>
                  <a:lnTo>
                    <a:pt x="8236" y="16088"/>
                  </a:lnTo>
                  <a:lnTo>
                    <a:pt x="7855" y="16031"/>
                  </a:lnTo>
                  <a:lnTo>
                    <a:pt x="7473" y="15956"/>
                  </a:lnTo>
                  <a:lnTo>
                    <a:pt x="6409" y="15675"/>
                  </a:lnTo>
                  <a:lnTo>
                    <a:pt x="6082" y="15544"/>
                  </a:lnTo>
                  <a:lnTo>
                    <a:pt x="5727" y="15431"/>
                  </a:lnTo>
                  <a:lnTo>
                    <a:pt x="5427" y="15281"/>
                  </a:lnTo>
                  <a:lnTo>
                    <a:pt x="5127" y="15112"/>
                  </a:lnTo>
                  <a:lnTo>
                    <a:pt x="4827" y="14962"/>
                  </a:lnTo>
                  <a:lnTo>
                    <a:pt x="4527" y="14794"/>
                  </a:lnTo>
                  <a:lnTo>
                    <a:pt x="4255" y="14606"/>
                  </a:lnTo>
                  <a:lnTo>
                    <a:pt x="3982" y="14438"/>
                  </a:lnTo>
                  <a:lnTo>
                    <a:pt x="3764" y="14231"/>
                  </a:lnTo>
                  <a:lnTo>
                    <a:pt x="3518" y="14025"/>
                  </a:lnTo>
                  <a:lnTo>
                    <a:pt x="3327" y="13800"/>
                  </a:lnTo>
                  <a:lnTo>
                    <a:pt x="3109" y="13594"/>
                  </a:lnTo>
                  <a:lnTo>
                    <a:pt x="2918" y="13350"/>
                  </a:lnTo>
                  <a:lnTo>
                    <a:pt x="2727" y="13144"/>
                  </a:lnTo>
                  <a:lnTo>
                    <a:pt x="2591" y="12900"/>
                  </a:lnTo>
                  <a:lnTo>
                    <a:pt x="2427" y="12656"/>
                  </a:lnTo>
                  <a:lnTo>
                    <a:pt x="2318" y="12412"/>
                  </a:lnTo>
                  <a:lnTo>
                    <a:pt x="2100" y="11888"/>
                  </a:lnTo>
                  <a:lnTo>
                    <a:pt x="1991" y="11362"/>
                  </a:lnTo>
                  <a:lnTo>
                    <a:pt x="1964" y="11062"/>
                  </a:lnTo>
                  <a:lnTo>
                    <a:pt x="1964" y="10519"/>
                  </a:lnTo>
                  <a:lnTo>
                    <a:pt x="1991" y="10238"/>
                  </a:lnTo>
                  <a:lnTo>
                    <a:pt x="2100" y="9712"/>
                  </a:lnTo>
                  <a:lnTo>
                    <a:pt x="2318" y="9188"/>
                  </a:lnTo>
                  <a:lnTo>
                    <a:pt x="2427" y="8944"/>
                  </a:lnTo>
                  <a:lnTo>
                    <a:pt x="2591" y="8700"/>
                  </a:lnTo>
                  <a:lnTo>
                    <a:pt x="2727" y="8456"/>
                  </a:lnTo>
                  <a:lnTo>
                    <a:pt x="2918" y="8212"/>
                  </a:lnTo>
                  <a:lnTo>
                    <a:pt x="3109" y="7988"/>
                  </a:lnTo>
                  <a:lnTo>
                    <a:pt x="3327" y="7781"/>
                  </a:lnTo>
                  <a:lnTo>
                    <a:pt x="3518" y="7575"/>
                  </a:lnTo>
                  <a:lnTo>
                    <a:pt x="3764" y="7369"/>
                  </a:lnTo>
                  <a:lnTo>
                    <a:pt x="3982" y="7162"/>
                  </a:lnTo>
                  <a:lnTo>
                    <a:pt x="4255" y="6975"/>
                  </a:lnTo>
                  <a:lnTo>
                    <a:pt x="4527" y="6806"/>
                  </a:lnTo>
                  <a:lnTo>
                    <a:pt x="5127" y="6469"/>
                  </a:lnTo>
                  <a:lnTo>
                    <a:pt x="5427" y="6319"/>
                  </a:lnTo>
                  <a:lnTo>
                    <a:pt x="5727" y="6188"/>
                  </a:lnTo>
                  <a:lnTo>
                    <a:pt x="6082" y="6056"/>
                  </a:lnTo>
                  <a:lnTo>
                    <a:pt x="6409" y="5925"/>
                  </a:lnTo>
                  <a:lnTo>
                    <a:pt x="6764" y="5831"/>
                  </a:lnTo>
                  <a:lnTo>
                    <a:pt x="7118" y="5719"/>
                  </a:lnTo>
                  <a:lnTo>
                    <a:pt x="7473" y="5644"/>
                  </a:lnTo>
                  <a:lnTo>
                    <a:pt x="8236" y="5494"/>
                  </a:lnTo>
                  <a:lnTo>
                    <a:pt x="9000" y="5419"/>
                  </a:lnTo>
                  <a:lnTo>
                    <a:pt x="9409" y="5400"/>
                  </a:lnTo>
                  <a:lnTo>
                    <a:pt x="10200" y="5400"/>
                  </a:lnTo>
                  <a:lnTo>
                    <a:pt x="10636" y="5419"/>
                  </a:lnTo>
                  <a:lnTo>
                    <a:pt x="11400" y="5494"/>
                  </a:lnTo>
                  <a:lnTo>
                    <a:pt x="12164" y="5644"/>
                  </a:lnTo>
                  <a:lnTo>
                    <a:pt x="12518" y="5719"/>
                  </a:lnTo>
                  <a:lnTo>
                    <a:pt x="12873" y="5831"/>
                  </a:lnTo>
                  <a:lnTo>
                    <a:pt x="13227" y="5925"/>
                  </a:lnTo>
                  <a:lnTo>
                    <a:pt x="13582" y="6056"/>
                  </a:lnTo>
                  <a:lnTo>
                    <a:pt x="13882" y="6169"/>
                  </a:lnTo>
                  <a:lnTo>
                    <a:pt x="14209" y="6319"/>
                  </a:lnTo>
                  <a:lnTo>
                    <a:pt x="14509" y="6469"/>
                  </a:lnTo>
                  <a:lnTo>
                    <a:pt x="15109" y="6806"/>
                  </a:lnTo>
                  <a:lnTo>
                    <a:pt x="15627" y="7162"/>
                  </a:lnTo>
                  <a:lnTo>
                    <a:pt x="15873" y="7369"/>
                  </a:lnTo>
                  <a:lnTo>
                    <a:pt x="16091" y="7575"/>
                  </a:lnTo>
                  <a:lnTo>
                    <a:pt x="16336" y="7781"/>
                  </a:lnTo>
                  <a:lnTo>
                    <a:pt x="16555" y="7988"/>
                  </a:lnTo>
                  <a:lnTo>
                    <a:pt x="16718" y="8212"/>
                  </a:lnTo>
                  <a:lnTo>
                    <a:pt x="16909" y="8456"/>
                  </a:lnTo>
                  <a:lnTo>
                    <a:pt x="17318" y="9188"/>
                  </a:lnTo>
                  <a:lnTo>
                    <a:pt x="17427" y="9450"/>
                  </a:lnTo>
                  <a:lnTo>
                    <a:pt x="17509" y="9712"/>
                  </a:lnTo>
                  <a:lnTo>
                    <a:pt x="17564" y="9975"/>
                  </a:lnTo>
                  <a:lnTo>
                    <a:pt x="17645" y="10238"/>
                  </a:lnTo>
                  <a:lnTo>
                    <a:pt x="17673" y="10519"/>
                  </a:lnTo>
                  <a:lnTo>
                    <a:pt x="17673" y="11062"/>
                  </a:lnTo>
                  <a:lnTo>
                    <a:pt x="17645" y="11362"/>
                  </a:lnTo>
                  <a:lnTo>
                    <a:pt x="17564" y="11625"/>
                  </a:lnTo>
                  <a:lnTo>
                    <a:pt x="17509" y="11888"/>
                  </a:lnTo>
                  <a:lnTo>
                    <a:pt x="17427" y="12150"/>
                  </a:lnTo>
                  <a:lnTo>
                    <a:pt x="17318" y="12412"/>
                  </a:lnTo>
                  <a:lnTo>
                    <a:pt x="16909" y="13144"/>
                  </a:lnTo>
                  <a:lnTo>
                    <a:pt x="16718" y="13350"/>
                  </a:lnTo>
                  <a:lnTo>
                    <a:pt x="16555" y="13594"/>
                  </a:lnTo>
                  <a:lnTo>
                    <a:pt x="16336" y="13800"/>
                  </a:lnTo>
                  <a:lnTo>
                    <a:pt x="16091" y="14025"/>
                  </a:lnTo>
                  <a:lnTo>
                    <a:pt x="15873" y="14231"/>
                  </a:lnTo>
                  <a:lnTo>
                    <a:pt x="15627" y="14438"/>
                  </a:lnTo>
                  <a:lnTo>
                    <a:pt x="15355" y="14606"/>
                  </a:lnTo>
                  <a:lnTo>
                    <a:pt x="15109" y="14794"/>
                  </a:lnTo>
                  <a:lnTo>
                    <a:pt x="14809" y="14962"/>
                  </a:lnTo>
                  <a:lnTo>
                    <a:pt x="14509" y="15112"/>
                  </a:lnTo>
                  <a:lnTo>
                    <a:pt x="14209" y="15281"/>
                  </a:lnTo>
                  <a:lnTo>
                    <a:pt x="13882" y="15431"/>
                  </a:lnTo>
                  <a:lnTo>
                    <a:pt x="13582" y="15544"/>
                  </a:lnTo>
                  <a:lnTo>
                    <a:pt x="13227" y="15675"/>
                  </a:lnTo>
                  <a:lnTo>
                    <a:pt x="12164" y="15956"/>
                  </a:lnTo>
                  <a:lnTo>
                    <a:pt x="11782" y="16031"/>
                  </a:lnTo>
                  <a:lnTo>
                    <a:pt x="11400" y="16088"/>
                  </a:lnTo>
                  <a:lnTo>
                    <a:pt x="11018" y="16125"/>
                  </a:lnTo>
                  <a:lnTo>
                    <a:pt x="10636" y="16181"/>
                  </a:lnTo>
                  <a:lnTo>
                    <a:pt x="10200" y="16200"/>
                  </a:lnTo>
                  <a:lnTo>
                    <a:pt x="9818" y="16200"/>
                  </a:lnTo>
                  <a:close/>
                  <a:moveTo>
                    <a:pt x="13745" y="20250"/>
                  </a:moveTo>
                  <a:lnTo>
                    <a:pt x="5891" y="20250"/>
                  </a:lnTo>
                  <a:lnTo>
                    <a:pt x="4909" y="16612"/>
                  </a:lnTo>
                  <a:lnTo>
                    <a:pt x="5455" y="16819"/>
                  </a:lnTo>
                  <a:lnTo>
                    <a:pt x="6027" y="17006"/>
                  </a:lnTo>
                  <a:lnTo>
                    <a:pt x="6627" y="17156"/>
                  </a:lnTo>
                  <a:lnTo>
                    <a:pt x="7227" y="17288"/>
                  </a:lnTo>
                  <a:lnTo>
                    <a:pt x="7855" y="17400"/>
                  </a:lnTo>
                  <a:lnTo>
                    <a:pt x="8509" y="17494"/>
                  </a:lnTo>
                  <a:lnTo>
                    <a:pt x="9164" y="17531"/>
                  </a:lnTo>
                  <a:lnTo>
                    <a:pt x="9818" y="17550"/>
                  </a:lnTo>
                  <a:lnTo>
                    <a:pt x="10473" y="17531"/>
                  </a:lnTo>
                  <a:lnTo>
                    <a:pt x="11155" y="17494"/>
                  </a:lnTo>
                  <a:lnTo>
                    <a:pt x="11782" y="17400"/>
                  </a:lnTo>
                  <a:lnTo>
                    <a:pt x="12382" y="17288"/>
                  </a:lnTo>
                  <a:lnTo>
                    <a:pt x="13009" y="17156"/>
                  </a:lnTo>
                  <a:lnTo>
                    <a:pt x="13609" y="17006"/>
                  </a:lnTo>
                  <a:lnTo>
                    <a:pt x="14182" y="16819"/>
                  </a:lnTo>
                  <a:lnTo>
                    <a:pt x="14727" y="16612"/>
                  </a:lnTo>
                  <a:lnTo>
                    <a:pt x="13745" y="20250"/>
                  </a:lnTo>
                  <a:close/>
                  <a:moveTo>
                    <a:pt x="6000" y="1350"/>
                  </a:moveTo>
                  <a:lnTo>
                    <a:pt x="13827" y="1350"/>
                  </a:lnTo>
                  <a:lnTo>
                    <a:pt x="14836" y="4969"/>
                  </a:lnTo>
                  <a:lnTo>
                    <a:pt x="14264" y="4781"/>
                  </a:lnTo>
                  <a:lnTo>
                    <a:pt x="13718" y="4594"/>
                  </a:lnTo>
                  <a:lnTo>
                    <a:pt x="13118" y="4425"/>
                  </a:lnTo>
                  <a:lnTo>
                    <a:pt x="12518" y="4312"/>
                  </a:lnTo>
                  <a:lnTo>
                    <a:pt x="11891" y="4181"/>
                  </a:lnTo>
                  <a:lnTo>
                    <a:pt x="11236" y="4106"/>
                  </a:lnTo>
                  <a:lnTo>
                    <a:pt x="10582" y="4069"/>
                  </a:lnTo>
                  <a:lnTo>
                    <a:pt x="9927" y="4050"/>
                  </a:lnTo>
                  <a:lnTo>
                    <a:pt x="9245" y="4069"/>
                  </a:lnTo>
                  <a:lnTo>
                    <a:pt x="8591" y="4106"/>
                  </a:lnTo>
                  <a:lnTo>
                    <a:pt x="7964" y="4181"/>
                  </a:lnTo>
                  <a:lnTo>
                    <a:pt x="7336" y="4312"/>
                  </a:lnTo>
                  <a:lnTo>
                    <a:pt x="6736" y="4425"/>
                  </a:lnTo>
                  <a:lnTo>
                    <a:pt x="6136" y="4594"/>
                  </a:lnTo>
                  <a:lnTo>
                    <a:pt x="4991" y="4969"/>
                  </a:lnTo>
                  <a:lnTo>
                    <a:pt x="6000" y="1350"/>
                  </a:lnTo>
                  <a:close/>
                  <a:moveTo>
                    <a:pt x="19636" y="9450"/>
                  </a:moveTo>
                  <a:lnTo>
                    <a:pt x="19555" y="9450"/>
                  </a:lnTo>
                  <a:lnTo>
                    <a:pt x="19418" y="9469"/>
                  </a:lnTo>
                  <a:lnTo>
                    <a:pt x="19282" y="9038"/>
                  </a:lnTo>
                  <a:lnTo>
                    <a:pt x="19118" y="8625"/>
                  </a:lnTo>
                  <a:lnTo>
                    <a:pt x="18873" y="8194"/>
                  </a:lnTo>
                  <a:lnTo>
                    <a:pt x="18600" y="7819"/>
                  </a:lnTo>
                  <a:lnTo>
                    <a:pt x="18300" y="7425"/>
                  </a:lnTo>
                  <a:lnTo>
                    <a:pt x="17945" y="7069"/>
                  </a:lnTo>
                  <a:lnTo>
                    <a:pt x="17564" y="6712"/>
                  </a:lnTo>
                  <a:lnTo>
                    <a:pt x="17182" y="6375"/>
                  </a:lnTo>
                  <a:lnTo>
                    <a:pt x="15791" y="1106"/>
                  </a:lnTo>
                  <a:lnTo>
                    <a:pt x="15736" y="994"/>
                  </a:lnTo>
                  <a:lnTo>
                    <a:pt x="15682" y="862"/>
                  </a:lnTo>
                  <a:lnTo>
                    <a:pt x="15627" y="769"/>
                  </a:lnTo>
                  <a:lnTo>
                    <a:pt x="15545" y="656"/>
                  </a:lnTo>
                  <a:lnTo>
                    <a:pt x="15109" y="319"/>
                  </a:lnTo>
                  <a:lnTo>
                    <a:pt x="14836" y="169"/>
                  </a:lnTo>
                  <a:lnTo>
                    <a:pt x="14509" y="75"/>
                  </a:lnTo>
                  <a:lnTo>
                    <a:pt x="14373" y="56"/>
                  </a:lnTo>
                  <a:lnTo>
                    <a:pt x="14182" y="19"/>
                  </a:lnTo>
                  <a:lnTo>
                    <a:pt x="14018" y="0"/>
                  </a:lnTo>
                  <a:lnTo>
                    <a:pt x="5809" y="0"/>
                  </a:lnTo>
                  <a:lnTo>
                    <a:pt x="5645" y="19"/>
                  </a:lnTo>
                  <a:lnTo>
                    <a:pt x="5455" y="38"/>
                  </a:lnTo>
                  <a:lnTo>
                    <a:pt x="5318" y="75"/>
                  </a:lnTo>
                  <a:lnTo>
                    <a:pt x="5018" y="169"/>
                  </a:lnTo>
                  <a:lnTo>
                    <a:pt x="4718" y="319"/>
                  </a:lnTo>
                  <a:lnTo>
                    <a:pt x="4282" y="656"/>
                  </a:lnTo>
                  <a:lnTo>
                    <a:pt x="4227" y="769"/>
                  </a:lnTo>
                  <a:lnTo>
                    <a:pt x="4145" y="862"/>
                  </a:lnTo>
                  <a:lnTo>
                    <a:pt x="4118" y="994"/>
                  </a:lnTo>
                  <a:lnTo>
                    <a:pt x="4064" y="1106"/>
                  </a:lnTo>
                  <a:lnTo>
                    <a:pt x="2700" y="6188"/>
                  </a:lnTo>
                  <a:lnTo>
                    <a:pt x="2373" y="6431"/>
                  </a:lnTo>
                  <a:lnTo>
                    <a:pt x="1827" y="6919"/>
                  </a:lnTo>
                  <a:lnTo>
                    <a:pt x="1336" y="7444"/>
                  </a:lnTo>
                  <a:lnTo>
                    <a:pt x="1118" y="7706"/>
                  </a:lnTo>
                  <a:lnTo>
                    <a:pt x="900" y="7988"/>
                  </a:lnTo>
                  <a:lnTo>
                    <a:pt x="736" y="8269"/>
                  </a:lnTo>
                  <a:lnTo>
                    <a:pt x="545" y="8588"/>
                  </a:lnTo>
                  <a:lnTo>
                    <a:pt x="273" y="9188"/>
                  </a:lnTo>
                  <a:lnTo>
                    <a:pt x="191" y="9488"/>
                  </a:lnTo>
                  <a:lnTo>
                    <a:pt x="109" y="9806"/>
                  </a:lnTo>
                  <a:lnTo>
                    <a:pt x="55" y="10144"/>
                  </a:lnTo>
                  <a:lnTo>
                    <a:pt x="27" y="10462"/>
                  </a:lnTo>
                  <a:lnTo>
                    <a:pt x="0" y="10800"/>
                  </a:lnTo>
                  <a:lnTo>
                    <a:pt x="27" y="11138"/>
                  </a:lnTo>
                  <a:lnTo>
                    <a:pt x="55" y="11438"/>
                  </a:lnTo>
                  <a:lnTo>
                    <a:pt x="109" y="11756"/>
                  </a:lnTo>
                  <a:lnTo>
                    <a:pt x="164" y="12056"/>
                  </a:lnTo>
                  <a:lnTo>
                    <a:pt x="273" y="12375"/>
                  </a:lnTo>
                  <a:lnTo>
                    <a:pt x="545" y="12975"/>
                  </a:lnTo>
                  <a:lnTo>
                    <a:pt x="873" y="13538"/>
                  </a:lnTo>
                  <a:lnTo>
                    <a:pt x="1091" y="13800"/>
                  </a:lnTo>
                  <a:lnTo>
                    <a:pt x="1282" y="14081"/>
                  </a:lnTo>
                  <a:lnTo>
                    <a:pt x="1500" y="14325"/>
                  </a:lnTo>
                  <a:lnTo>
                    <a:pt x="1745" y="14588"/>
                  </a:lnTo>
                  <a:lnTo>
                    <a:pt x="2291" y="15075"/>
                  </a:lnTo>
                  <a:lnTo>
                    <a:pt x="2591" y="15300"/>
                  </a:lnTo>
                  <a:lnTo>
                    <a:pt x="3955" y="20494"/>
                  </a:lnTo>
                  <a:lnTo>
                    <a:pt x="3982" y="20606"/>
                  </a:lnTo>
                  <a:lnTo>
                    <a:pt x="4064" y="20738"/>
                  </a:lnTo>
                  <a:lnTo>
                    <a:pt x="4118" y="20831"/>
                  </a:lnTo>
                  <a:lnTo>
                    <a:pt x="4200" y="20925"/>
                  </a:lnTo>
                  <a:lnTo>
                    <a:pt x="4418" y="21112"/>
                  </a:lnTo>
                  <a:lnTo>
                    <a:pt x="4636" y="21281"/>
                  </a:lnTo>
                  <a:lnTo>
                    <a:pt x="4909" y="21412"/>
                  </a:lnTo>
                  <a:lnTo>
                    <a:pt x="5209" y="21525"/>
                  </a:lnTo>
                  <a:lnTo>
                    <a:pt x="5373" y="21562"/>
                  </a:lnTo>
                  <a:lnTo>
                    <a:pt x="5564" y="21581"/>
                  </a:lnTo>
                  <a:lnTo>
                    <a:pt x="5700" y="21600"/>
                  </a:lnTo>
                  <a:lnTo>
                    <a:pt x="13909" y="21600"/>
                  </a:lnTo>
                  <a:lnTo>
                    <a:pt x="14100" y="21581"/>
                  </a:lnTo>
                  <a:lnTo>
                    <a:pt x="14236" y="21562"/>
                  </a:lnTo>
                  <a:lnTo>
                    <a:pt x="14427" y="21525"/>
                  </a:lnTo>
                  <a:lnTo>
                    <a:pt x="14727" y="21412"/>
                  </a:lnTo>
                  <a:lnTo>
                    <a:pt x="15000" y="21281"/>
                  </a:lnTo>
                  <a:lnTo>
                    <a:pt x="15245" y="21112"/>
                  </a:lnTo>
                  <a:lnTo>
                    <a:pt x="15436" y="20925"/>
                  </a:lnTo>
                  <a:lnTo>
                    <a:pt x="15518" y="20831"/>
                  </a:lnTo>
                  <a:lnTo>
                    <a:pt x="15573" y="20738"/>
                  </a:lnTo>
                  <a:lnTo>
                    <a:pt x="15627" y="20606"/>
                  </a:lnTo>
                  <a:lnTo>
                    <a:pt x="15682" y="20494"/>
                  </a:lnTo>
                  <a:lnTo>
                    <a:pt x="17073" y="15300"/>
                  </a:lnTo>
                  <a:lnTo>
                    <a:pt x="17482" y="14962"/>
                  </a:lnTo>
                  <a:lnTo>
                    <a:pt x="17891" y="14606"/>
                  </a:lnTo>
                  <a:lnTo>
                    <a:pt x="18245" y="14231"/>
                  </a:lnTo>
                  <a:lnTo>
                    <a:pt x="18573" y="13838"/>
                  </a:lnTo>
                  <a:lnTo>
                    <a:pt x="18845" y="13444"/>
                  </a:lnTo>
                  <a:lnTo>
                    <a:pt x="19064" y="13012"/>
                  </a:lnTo>
                  <a:lnTo>
                    <a:pt x="19282" y="12562"/>
                  </a:lnTo>
                  <a:lnTo>
                    <a:pt x="19418" y="12131"/>
                  </a:lnTo>
                  <a:lnTo>
                    <a:pt x="19555" y="12150"/>
                  </a:lnTo>
                  <a:lnTo>
                    <a:pt x="19855" y="12150"/>
                  </a:lnTo>
                  <a:lnTo>
                    <a:pt x="20018" y="12131"/>
                  </a:lnTo>
                  <a:lnTo>
                    <a:pt x="20236" y="12075"/>
                  </a:lnTo>
                  <a:lnTo>
                    <a:pt x="20400" y="12038"/>
                  </a:lnTo>
                  <a:lnTo>
                    <a:pt x="20591" y="11981"/>
                  </a:lnTo>
                  <a:lnTo>
                    <a:pt x="20727" y="11925"/>
                  </a:lnTo>
                  <a:lnTo>
                    <a:pt x="20864" y="11831"/>
                  </a:lnTo>
                  <a:lnTo>
                    <a:pt x="21027" y="11756"/>
                  </a:lnTo>
                  <a:lnTo>
                    <a:pt x="21136" y="11662"/>
                  </a:lnTo>
                  <a:lnTo>
                    <a:pt x="21245" y="11550"/>
                  </a:lnTo>
                  <a:lnTo>
                    <a:pt x="21382" y="11438"/>
                  </a:lnTo>
                  <a:lnTo>
                    <a:pt x="21436" y="11306"/>
                  </a:lnTo>
                  <a:lnTo>
                    <a:pt x="21518" y="11194"/>
                  </a:lnTo>
                  <a:lnTo>
                    <a:pt x="21600" y="10800"/>
                  </a:lnTo>
                  <a:lnTo>
                    <a:pt x="21573" y="10669"/>
                  </a:lnTo>
                  <a:lnTo>
                    <a:pt x="21545" y="10519"/>
                  </a:lnTo>
                  <a:lnTo>
                    <a:pt x="21518" y="10406"/>
                  </a:lnTo>
                  <a:lnTo>
                    <a:pt x="21436" y="10275"/>
                  </a:lnTo>
                  <a:lnTo>
                    <a:pt x="21382" y="10162"/>
                  </a:lnTo>
                  <a:lnTo>
                    <a:pt x="21245" y="10031"/>
                  </a:lnTo>
                  <a:lnTo>
                    <a:pt x="21027" y="9844"/>
                  </a:lnTo>
                  <a:lnTo>
                    <a:pt x="20864" y="9750"/>
                  </a:lnTo>
                  <a:lnTo>
                    <a:pt x="20727" y="9675"/>
                  </a:lnTo>
                  <a:lnTo>
                    <a:pt x="20591" y="9619"/>
                  </a:lnTo>
                  <a:lnTo>
                    <a:pt x="20400" y="9544"/>
                  </a:lnTo>
                  <a:lnTo>
                    <a:pt x="20236" y="9506"/>
                  </a:lnTo>
                  <a:lnTo>
                    <a:pt x="20018" y="9469"/>
                  </a:lnTo>
                  <a:lnTo>
                    <a:pt x="19855" y="9450"/>
                  </a:lnTo>
                  <a:lnTo>
                    <a:pt x="19636" y="945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xmlns="" id="{1F760113-F070-4C2C-8A69-3A6FC1B9BC6E}"/>
                </a:ext>
              </a:extLst>
            </p:cNvPr>
            <p:cNvSpPr/>
            <p:nvPr/>
          </p:nvSpPr>
          <p:spPr>
            <a:xfrm>
              <a:off x="128587" y="155575"/>
              <a:ext cx="85726" cy="87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5" y="395"/>
                  </a:moveTo>
                  <a:lnTo>
                    <a:pt x="20807" y="99"/>
                  </a:lnTo>
                  <a:lnTo>
                    <a:pt x="20411" y="0"/>
                  </a:lnTo>
                  <a:lnTo>
                    <a:pt x="20015" y="99"/>
                  </a:lnTo>
                  <a:lnTo>
                    <a:pt x="19519" y="296"/>
                  </a:lnTo>
                  <a:lnTo>
                    <a:pt x="991" y="15485"/>
                  </a:lnTo>
                  <a:lnTo>
                    <a:pt x="594" y="16077"/>
                  </a:lnTo>
                  <a:lnTo>
                    <a:pt x="297" y="16668"/>
                  </a:lnTo>
                  <a:lnTo>
                    <a:pt x="99" y="17359"/>
                  </a:lnTo>
                  <a:lnTo>
                    <a:pt x="0" y="18049"/>
                  </a:lnTo>
                  <a:lnTo>
                    <a:pt x="99" y="18740"/>
                  </a:lnTo>
                  <a:lnTo>
                    <a:pt x="297" y="19332"/>
                  </a:lnTo>
                  <a:lnTo>
                    <a:pt x="594" y="20022"/>
                  </a:lnTo>
                  <a:lnTo>
                    <a:pt x="991" y="20515"/>
                  </a:lnTo>
                  <a:lnTo>
                    <a:pt x="1585" y="21008"/>
                  </a:lnTo>
                  <a:lnTo>
                    <a:pt x="2180" y="21304"/>
                  </a:lnTo>
                  <a:lnTo>
                    <a:pt x="2873" y="21501"/>
                  </a:lnTo>
                  <a:lnTo>
                    <a:pt x="3567" y="21600"/>
                  </a:lnTo>
                  <a:lnTo>
                    <a:pt x="4261" y="21501"/>
                  </a:lnTo>
                  <a:lnTo>
                    <a:pt x="4855" y="21304"/>
                  </a:lnTo>
                  <a:lnTo>
                    <a:pt x="5549" y="21107"/>
                  </a:lnTo>
                  <a:lnTo>
                    <a:pt x="6044" y="20614"/>
                  </a:lnTo>
                  <a:lnTo>
                    <a:pt x="21303" y="1973"/>
                  </a:lnTo>
                  <a:lnTo>
                    <a:pt x="21501" y="1578"/>
                  </a:lnTo>
                  <a:lnTo>
                    <a:pt x="21600" y="1184"/>
                  </a:lnTo>
                  <a:lnTo>
                    <a:pt x="21501" y="690"/>
                  </a:lnTo>
                  <a:lnTo>
                    <a:pt x="21105" y="395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Rectangle 2"/>
          <p:cNvSpPr/>
          <p:nvPr/>
        </p:nvSpPr>
        <p:spPr>
          <a:xfrm>
            <a:off x="0" y="3276856"/>
            <a:ext cx="12192000" cy="224790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73" name="Title 1"/>
          <p:cNvSpPr txBox="1"/>
          <p:nvPr/>
        </p:nvSpPr>
        <p:spPr>
          <a:xfrm>
            <a:off x="1672955" y="4019366"/>
            <a:ext cx="247151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T</a:t>
            </a:r>
            <a:r>
              <a:rPr lang="x-none" dirty="0" err="1"/>
              <a:t>абыстың</a:t>
            </a:r>
            <a:r>
              <a:rPr lang="x-none" dirty="0"/>
              <a:t> </a:t>
            </a:r>
            <a:r>
              <a:rPr lang="x-none" dirty="0" err="1"/>
              <a:t>және</a:t>
            </a:r>
            <a:r>
              <a:rPr lang="x-none" dirty="0"/>
              <a:t> </a:t>
            </a:r>
            <a:r>
              <a:rPr lang="x-none" dirty="0" err="1"/>
              <a:t>сәтсіздіктің</a:t>
            </a:r>
            <a:r>
              <a:rPr lang="x-none" dirty="0"/>
              <a:t> </a:t>
            </a:r>
            <a:r>
              <a:rPr lang="x-none" dirty="0" err="1"/>
              <a:t>тартымдылығы</a:t>
            </a:r>
            <a:r>
              <a:rPr lang="x-none" dirty="0"/>
              <a:t>;</a:t>
            </a:r>
            <a:endParaRPr dirty="0"/>
          </a:p>
        </p:txBody>
      </p:sp>
      <p:sp>
        <p:nvSpPr>
          <p:cNvPr id="872" name="Rectangle 9"/>
          <p:cNvSpPr txBox="1"/>
          <p:nvPr/>
        </p:nvSpPr>
        <p:spPr>
          <a:xfrm>
            <a:off x="2138032" y="642245"/>
            <a:ext cx="7381110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200">
                <a:solidFill>
                  <a:srgbClr val="595959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lang="x-none" sz="2400" dirty="0">
                <a:sym typeface="Calibri Light"/>
              </a:rPr>
              <a:t>X. </a:t>
            </a:r>
            <a:r>
              <a:rPr lang="x-none" sz="2400" dirty="0" err="1">
                <a:sym typeface="Calibri Light"/>
              </a:rPr>
              <a:t>Хекхаузен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жетістікке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жету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мотиві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және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іс-әрекет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арасын-дағы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байланысты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талдай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келе</a:t>
            </a:r>
            <a:r>
              <a:rPr lang="x-none" sz="2400" dirty="0">
                <a:sym typeface="Calibri Light"/>
              </a:rPr>
              <a:t>, </a:t>
            </a:r>
            <a:r>
              <a:rPr lang="x-none" sz="2400" dirty="0" err="1">
                <a:sym typeface="Calibri Light"/>
              </a:rPr>
              <a:t>жетістікке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жету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әрекетінің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үш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мотивациялық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детерминанттарына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сәйкес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келетін</a:t>
            </a:r>
            <a:r>
              <a:rPr lang="x-none" sz="2400" dirty="0">
                <a:sym typeface="Calibri Light"/>
              </a:rPr>
              <a:t>, </a:t>
            </a:r>
            <a:r>
              <a:rPr lang="x-none" sz="2400" dirty="0" err="1">
                <a:sym typeface="Calibri Light"/>
              </a:rPr>
              <a:t>жетістікке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жету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мотивацияның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жалпы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жас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ерекшелікке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байланысты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дамуының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үш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топтық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көрсеткіштерін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бөліп</a:t>
            </a:r>
            <a:r>
              <a:rPr lang="x-none" sz="2400" dirty="0">
                <a:sym typeface="Calibri Light"/>
              </a:rPr>
              <a:t> </a:t>
            </a:r>
            <a:r>
              <a:rPr lang="x-none" sz="2400" dirty="0" err="1">
                <a:sym typeface="Calibri Light"/>
              </a:rPr>
              <a:t>көрсетеді</a:t>
            </a:r>
            <a:r>
              <a:rPr lang="x-none" sz="2400" dirty="0">
                <a:sym typeface="Calibri Light"/>
              </a:rPr>
              <a:t>:</a:t>
            </a:r>
            <a:endParaRPr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BED8AC-05D9-43EE-972D-4C891D7C18FE}"/>
              </a:ext>
            </a:extLst>
          </p:cNvPr>
          <p:cNvSpPr txBox="1"/>
          <p:nvPr/>
        </p:nvSpPr>
        <p:spPr>
          <a:xfrm>
            <a:off x="307575" y="176773"/>
            <a:ext cx="5225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8</a:t>
            </a:r>
            <a:endParaRPr kumimoji="0" lang="x-none" sz="1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69DC880C-04BC-4E61-9A15-27B370813A1A}"/>
              </a:ext>
            </a:extLst>
          </p:cNvPr>
          <p:cNvSpPr txBox="1"/>
          <p:nvPr/>
        </p:nvSpPr>
        <p:spPr>
          <a:xfrm>
            <a:off x="5081492" y="4294616"/>
            <a:ext cx="247151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en-US" dirty="0"/>
              <a:t>T</a:t>
            </a:r>
            <a:r>
              <a:rPr lang="x-none" dirty="0" err="1"/>
              <a:t>ұлғалық</a:t>
            </a:r>
            <a:r>
              <a:rPr lang="x-none" dirty="0"/>
              <a:t> стандарт;</a:t>
            </a:r>
            <a:endParaRPr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37038BB2-1F5B-4F4B-8BEB-3E4D127D7D4C}"/>
              </a:ext>
            </a:extLst>
          </p:cNvPr>
          <p:cNvSpPr txBox="1"/>
          <p:nvPr/>
        </p:nvSpPr>
        <p:spPr>
          <a:xfrm>
            <a:off x="8405521" y="4268180"/>
            <a:ext cx="247151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dirty="0"/>
              <a:t>А</a:t>
            </a:r>
            <a:r>
              <a:rPr lang="x-none" dirty="0" err="1"/>
              <a:t>трибуция</a:t>
            </a:r>
            <a:r>
              <a:rPr lang="x-none" dirty="0"/>
              <a:t> </a:t>
            </a:r>
            <a:r>
              <a:rPr lang="x-none" dirty="0" err="1"/>
              <a:t>типі</a:t>
            </a:r>
            <a:r>
              <a:rPr lang="x-none" dirty="0"/>
              <a:t>.</a:t>
            </a:r>
            <a:endParaRPr dirty="0"/>
          </a:p>
        </p:txBody>
      </p:sp>
      <p:grpSp>
        <p:nvGrpSpPr>
          <p:cNvPr id="27" name="Group 136">
            <a:extLst>
              <a:ext uri="{FF2B5EF4-FFF2-40B4-BE49-F238E27FC236}">
                <a16:creationId xmlns:a16="http://schemas.microsoft.com/office/drawing/2014/main" xmlns="" id="{BF9B5A54-2ED1-48AB-AF4B-F031F2298050}"/>
              </a:ext>
            </a:extLst>
          </p:cNvPr>
          <p:cNvGrpSpPr/>
          <p:nvPr/>
        </p:nvGrpSpPr>
        <p:grpSpPr>
          <a:xfrm>
            <a:off x="7822102" y="4235292"/>
            <a:ext cx="314326" cy="457201"/>
            <a:chOff x="0" y="0"/>
            <a:chExt cx="314325" cy="457200"/>
          </a:xfrm>
          <a:solidFill>
            <a:schemeClr val="bg1"/>
          </a:solidFill>
        </p:grpSpPr>
        <p:sp>
          <p:nvSpPr>
            <p:cNvPr id="28" name="Freeform 114">
              <a:extLst>
                <a:ext uri="{FF2B5EF4-FFF2-40B4-BE49-F238E27FC236}">
                  <a16:creationId xmlns:a16="http://schemas.microsoft.com/office/drawing/2014/main" xmlns="" id="{F2802F51-0AF2-48F9-9DFB-DD730F55D6C0}"/>
                </a:ext>
              </a:extLst>
            </p:cNvPr>
            <p:cNvSpPr/>
            <p:nvPr/>
          </p:nvSpPr>
          <p:spPr>
            <a:xfrm>
              <a:off x="0" y="0"/>
              <a:ext cx="314326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90" y="14175"/>
                  </a:moveTo>
                  <a:lnTo>
                    <a:pt x="6238" y="14175"/>
                  </a:lnTo>
                  <a:lnTo>
                    <a:pt x="5856" y="13631"/>
                  </a:lnTo>
                  <a:lnTo>
                    <a:pt x="5448" y="13088"/>
                  </a:lnTo>
                  <a:lnTo>
                    <a:pt x="5012" y="12544"/>
                  </a:lnTo>
                  <a:lnTo>
                    <a:pt x="4603" y="12000"/>
                  </a:lnTo>
                  <a:lnTo>
                    <a:pt x="4113" y="11400"/>
                  </a:lnTo>
                  <a:lnTo>
                    <a:pt x="3623" y="10819"/>
                  </a:lnTo>
                  <a:lnTo>
                    <a:pt x="3187" y="10219"/>
                  </a:lnTo>
                  <a:lnTo>
                    <a:pt x="2806" y="9638"/>
                  </a:lnTo>
                  <a:lnTo>
                    <a:pt x="2642" y="9338"/>
                  </a:lnTo>
                  <a:lnTo>
                    <a:pt x="2479" y="9056"/>
                  </a:lnTo>
                  <a:lnTo>
                    <a:pt x="2206" y="8494"/>
                  </a:lnTo>
                  <a:lnTo>
                    <a:pt x="2125" y="8231"/>
                  </a:lnTo>
                  <a:lnTo>
                    <a:pt x="2043" y="7950"/>
                  </a:lnTo>
                  <a:lnTo>
                    <a:pt x="1988" y="7425"/>
                  </a:lnTo>
                  <a:lnTo>
                    <a:pt x="2016" y="7106"/>
                  </a:lnTo>
                  <a:lnTo>
                    <a:pt x="2043" y="6806"/>
                  </a:lnTo>
                  <a:lnTo>
                    <a:pt x="2152" y="6206"/>
                  </a:lnTo>
                  <a:lnTo>
                    <a:pt x="2288" y="5906"/>
                  </a:lnTo>
                  <a:lnTo>
                    <a:pt x="2397" y="5625"/>
                  </a:lnTo>
                  <a:lnTo>
                    <a:pt x="2506" y="5325"/>
                  </a:lnTo>
                  <a:lnTo>
                    <a:pt x="2697" y="5062"/>
                  </a:lnTo>
                  <a:lnTo>
                    <a:pt x="2860" y="4781"/>
                  </a:lnTo>
                  <a:lnTo>
                    <a:pt x="3051" y="4519"/>
                  </a:lnTo>
                  <a:lnTo>
                    <a:pt x="3487" y="4031"/>
                  </a:lnTo>
                  <a:lnTo>
                    <a:pt x="3759" y="3788"/>
                  </a:lnTo>
                  <a:lnTo>
                    <a:pt x="4004" y="3562"/>
                  </a:lnTo>
                  <a:lnTo>
                    <a:pt x="4276" y="3356"/>
                  </a:lnTo>
                  <a:lnTo>
                    <a:pt x="4576" y="3131"/>
                  </a:lnTo>
                  <a:lnTo>
                    <a:pt x="4903" y="2925"/>
                  </a:lnTo>
                  <a:lnTo>
                    <a:pt x="5203" y="2738"/>
                  </a:lnTo>
                  <a:lnTo>
                    <a:pt x="5557" y="2550"/>
                  </a:lnTo>
                  <a:lnTo>
                    <a:pt x="5883" y="2400"/>
                  </a:lnTo>
                  <a:lnTo>
                    <a:pt x="6238" y="2231"/>
                  </a:lnTo>
                  <a:lnTo>
                    <a:pt x="6592" y="2100"/>
                  </a:lnTo>
                  <a:lnTo>
                    <a:pt x="6973" y="1950"/>
                  </a:lnTo>
                  <a:lnTo>
                    <a:pt x="7354" y="1838"/>
                  </a:lnTo>
                  <a:lnTo>
                    <a:pt x="7790" y="1706"/>
                  </a:lnTo>
                  <a:lnTo>
                    <a:pt x="8199" y="1631"/>
                  </a:lnTo>
                  <a:lnTo>
                    <a:pt x="8607" y="1538"/>
                  </a:lnTo>
                  <a:lnTo>
                    <a:pt x="9043" y="1462"/>
                  </a:lnTo>
                  <a:lnTo>
                    <a:pt x="9915" y="1388"/>
                  </a:lnTo>
                  <a:lnTo>
                    <a:pt x="10378" y="1369"/>
                  </a:lnTo>
                  <a:lnTo>
                    <a:pt x="10814" y="1350"/>
                  </a:lnTo>
                  <a:lnTo>
                    <a:pt x="11277" y="1369"/>
                  </a:lnTo>
                  <a:lnTo>
                    <a:pt x="11712" y="1388"/>
                  </a:lnTo>
                  <a:lnTo>
                    <a:pt x="12176" y="1425"/>
                  </a:lnTo>
                  <a:lnTo>
                    <a:pt x="12611" y="1462"/>
                  </a:lnTo>
                  <a:lnTo>
                    <a:pt x="13020" y="1538"/>
                  </a:lnTo>
                  <a:lnTo>
                    <a:pt x="13428" y="1631"/>
                  </a:lnTo>
                  <a:lnTo>
                    <a:pt x="13837" y="1706"/>
                  </a:lnTo>
                  <a:lnTo>
                    <a:pt x="14246" y="1838"/>
                  </a:lnTo>
                  <a:lnTo>
                    <a:pt x="14627" y="1950"/>
                  </a:lnTo>
                  <a:lnTo>
                    <a:pt x="15008" y="2100"/>
                  </a:lnTo>
                  <a:lnTo>
                    <a:pt x="15390" y="2231"/>
                  </a:lnTo>
                  <a:lnTo>
                    <a:pt x="15744" y="2400"/>
                  </a:lnTo>
                  <a:lnTo>
                    <a:pt x="16098" y="2550"/>
                  </a:lnTo>
                  <a:lnTo>
                    <a:pt x="16752" y="2925"/>
                  </a:lnTo>
                  <a:lnTo>
                    <a:pt x="17051" y="3131"/>
                  </a:lnTo>
                  <a:lnTo>
                    <a:pt x="17351" y="3356"/>
                  </a:lnTo>
                  <a:lnTo>
                    <a:pt x="17623" y="3562"/>
                  </a:lnTo>
                  <a:lnTo>
                    <a:pt x="17868" y="3788"/>
                  </a:lnTo>
                  <a:lnTo>
                    <a:pt x="18141" y="4031"/>
                  </a:lnTo>
                  <a:lnTo>
                    <a:pt x="18577" y="4519"/>
                  </a:lnTo>
                  <a:lnTo>
                    <a:pt x="18740" y="4781"/>
                  </a:lnTo>
                  <a:lnTo>
                    <a:pt x="18958" y="5062"/>
                  </a:lnTo>
                  <a:lnTo>
                    <a:pt x="19094" y="5325"/>
                  </a:lnTo>
                  <a:lnTo>
                    <a:pt x="19258" y="5625"/>
                  </a:lnTo>
                  <a:lnTo>
                    <a:pt x="19366" y="5906"/>
                  </a:lnTo>
                  <a:lnTo>
                    <a:pt x="19448" y="6206"/>
                  </a:lnTo>
                  <a:lnTo>
                    <a:pt x="19557" y="6506"/>
                  </a:lnTo>
                  <a:lnTo>
                    <a:pt x="19612" y="6806"/>
                  </a:lnTo>
                  <a:lnTo>
                    <a:pt x="19639" y="7106"/>
                  </a:lnTo>
                  <a:lnTo>
                    <a:pt x="19639" y="7688"/>
                  </a:lnTo>
                  <a:lnTo>
                    <a:pt x="19530" y="8212"/>
                  </a:lnTo>
                  <a:lnTo>
                    <a:pt x="19394" y="8494"/>
                  </a:lnTo>
                  <a:lnTo>
                    <a:pt x="19176" y="9056"/>
                  </a:lnTo>
                  <a:lnTo>
                    <a:pt x="18985" y="9338"/>
                  </a:lnTo>
                  <a:lnTo>
                    <a:pt x="18822" y="9619"/>
                  </a:lnTo>
                  <a:lnTo>
                    <a:pt x="18440" y="10219"/>
                  </a:lnTo>
                  <a:lnTo>
                    <a:pt x="17977" y="10819"/>
                  </a:lnTo>
                  <a:lnTo>
                    <a:pt x="17514" y="11400"/>
                  </a:lnTo>
                  <a:lnTo>
                    <a:pt x="17051" y="12019"/>
                  </a:lnTo>
                  <a:lnTo>
                    <a:pt x="16615" y="12544"/>
                  </a:lnTo>
                  <a:lnTo>
                    <a:pt x="16180" y="13088"/>
                  </a:lnTo>
                  <a:lnTo>
                    <a:pt x="15771" y="13631"/>
                  </a:lnTo>
                  <a:lnTo>
                    <a:pt x="15390" y="14175"/>
                  </a:lnTo>
                  <a:close/>
                  <a:moveTo>
                    <a:pt x="10814" y="20250"/>
                  </a:moveTo>
                  <a:lnTo>
                    <a:pt x="10460" y="20231"/>
                  </a:lnTo>
                  <a:lnTo>
                    <a:pt x="10160" y="20212"/>
                  </a:lnTo>
                  <a:lnTo>
                    <a:pt x="9888" y="20175"/>
                  </a:lnTo>
                  <a:lnTo>
                    <a:pt x="9670" y="20119"/>
                  </a:lnTo>
                  <a:lnTo>
                    <a:pt x="9424" y="20006"/>
                  </a:lnTo>
                  <a:lnTo>
                    <a:pt x="9234" y="19856"/>
                  </a:lnTo>
                  <a:lnTo>
                    <a:pt x="9043" y="19669"/>
                  </a:lnTo>
                  <a:lnTo>
                    <a:pt x="8880" y="19406"/>
                  </a:lnTo>
                  <a:lnTo>
                    <a:pt x="13020" y="19050"/>
                  </a:lnTo>
                  <a:lnTo>
                    <a:pt x="12775" y="19425"/>
                  </a:lnTo>
                  <a:lnTo>
                    <a:pt x="12584" y="19706"/>
                  </a:lnTo>
                  <a:lnTo>
                    <a:pt x="12448" y="19819"/>
                  </a:lnTo>
                  <a:lnTo>
                    <a:pt x="12366" y="19912"/>
                  </a:lnTo>
                  <a:lnTo>
                    <a:pt x="12121" y="20081"/>
                  </a:lnTo>
                  <a:lnTo>
                    <a:pt x="11985" y="20119"/>
                  </a:lnTo>
                  <a:lnTo>
                    <a:pt x="11876" y="20156"/>
                  </a:lnTo>
                  <a:lnTo>
                    <a:pt x="11712" y="20194"/>
                  </a:lnTo>
                  <a:lnTo>
                    <a:pt x="11576" y="20212"/>
                  </a:lnTo>
                  <a:lnTo>
                    <a:pt x="11222" y="20231"/>
                  </a:lnTo>
                  <a:lnTo>
                    <a:pt x="10814" y="20250"/>
                  </a:lnTo>
                  <a:close/>
                  <a:moveTo>
                    <a:pt x="7599" y="16819"/>
                  </a:moveTo>
                  <a:lnTo>
                    <a:pt x="7491" y="16519"/>
                  </a:lnTo>
                  <a:lnTo>
                    <a:pt x="7327" y="16181"/>
                  </a:lnTo>
                  <a:lnTo>
                    <a:pt x="7164" y="15862"/>
                  </a:lnTo>
                  <a:lnTo>
                    <a:pt x="7027" y="15525"/>
                  </a:lnTo>
                  <a:lnTo>
                    <a:pt x="14627" y="15525"/>
                  </a:lnTo>
                  <a:lnTo>
                    <a:pt x="14545" y="15694"/>
                  </a:lnTo>
                  <a:lnTo>
                    <a:pt x="14382" y="16069"/>
                  </a:lnTo>
                  <a:lnTo>
                    <a:pt x="14273" y="16256"/>
                  </a:lnTo>
                  <a:lnTo>
                    <a:pt x="7599" y="16819"/>
                  </a:lnTo>
                  <a:close/>
                  <a:moveTo>
                    <a:pt x="13374" y="18338"/>
                  </a:moveTo>
                  <a:lnTo>
                    <a:pt x="8498" y="18750"/>
                  </a:lnTo>
                  <a:lnTo>
                    <a:pt x="8362" y="18488"/>
                  </a:lnTo>
                  <a:lnTo>
                    <a:pt x="8226" y="18188"/>
                  </a:lnTo>
                  <a:lnTo>
                    <a:pt x="8063" y="17850"/>
                  </a:lnTo>
                  <a:lnTo>
                    <a:pt x="7899" y="17475"/>
                  </a:lnTo>
                  <a:lnTo>
                    <a:pt x="7899" y="17456"/>
                  </a:lnTo>
                  <a:lnTo>
                    <a:pt x="13946" y="16931"/>
                  </a:lnTo>
                  <a:lnTo>
                    <a:pt x="13837" y="17231"/>
                  </a:lnTo>
                  <a:lnTo>
                    <a:pt x="13728" y="17550"/>
                  </a:lnTo>
                  <a:lnTo>
                    <a:pt x="13592" y="17738"/>
                  </a:lnTo>
                  <a:lnTo>
                    <a:pt x="13510" y="17962"/>
                  </a:lnTo>
                  <a:lnTo>
                    <a:pt x="13428" y="18150"/>
                  </a:lnTo>
                  <a:lnTo>
                    <a:pt x="13374" y="18338"/>
                  </a:lnTo>
                  <a:close/>
                  <a:moveTo>
                    <a:pt x="10814" y="0"/>
                  </a:moveTo>
                  <a:lnTo>
                    <a:pt x="10242" y="0"/>
                  </a:lnTo>
                  <a:lnTo>
                    <a:pt x="9724" y="19"/>
                  </a:lnTo>
                  <a:lnTo>
                    <a:pt x="9152" y="94"/>
                  </a:lnTo>
                  <a:lnTo>
                    <a:pt x="8635" y="150"/>
                  </a:lnTo>
                  <a:lnTo>
                    <a:pt x="8144" y="225"/>
                  </a:lnTo>
                  <a:lnTo>
                    <a:pt x="7599" y="338"/>
                  </a:lnTo>
                  <a:lnTo>
                    <a:pt x="7109" y="450"/>
                  </a:lnTo>
                  <a:lnTo>
                    <a:pt x="6592" y="581"/>
                  </a:lnTo>
                  <a:lnTo>
                    <a:pt x="6129" y="731"/>
                  </a:lnTo>
                  <a:lnTo>
                    <a:pt x="5666" y="900"/>
                  </a:lnTo>
                  <a:lnTo>
                    <a:pt x="5230" y="1088"/>
                  </a:lnTo>
                  <a:lnTo>
                    <a:pt x="4767" y="1256"/>
                  </a:lnTo>
                  <a:lnTo>
                    <a:pt x="4358" y="1462"/>
                  </a:lnTo>
                  <a:lnTo>
                    <a:pt x="3950" y="1688"/>
                  </a:lnTo>
                  <a:lnTo>
                    <a:pt x="3187" y="2175"/>
                  </a:lnTo>
                  <a:lnTo>
                    <a:pt x="2479" y="2700"/>
                  </a:lnTo>
                  <a:lnTo>
                    <a:pt x="2152" y="2981"/>
                  </a:lnTo>
                  <a:lnTo>
                    <a:pt x="1879" y="3262"/>
                  </a:lnTo>
                  <a:lnTo>
                    <a:pt x="1607" y="3562"/>
                  </a:lnTo>
                  <a:lnTo>
                    <a:pt x="1335" y="3881"/>
                  </a:lnTo>
                  <a:lnTo>
                    <a:pt x="1090" y="4200"/>
                  </a:lnTo>
                  <a:lnTo>
                    <a:pt x="872" y="4538"/>
                  </a:lnTo>
                  <a:lnTo>
                    <a:pt x="681" y="4875"/>
                  </a:lnTo>
                  <a:lnTo>
                    <a:pt x="518" y="5212"/>
                  </a:lnTo>
                  <a:lnTo>
                    <a:pt x="354" y="5569"/>
                  </a:lnTo>
                  <a:lnTo>
                    <a:pt x="245" y="5925"/>
                  </a:lnTo>
                  <a:lnTo>
                    <a:pt x="163" y="6281"/>
                  </a:lnTo>
                  <a:lnTo>
                    <a:pt x="82" y="6675"/>
                  </a:lnTo>
                  <a:lnTo>
                    <a:pt x="54" y="7031"/>
                  </a:lnTo>
                  <a:lnTo>
                    <a:pt x="0" y="7425"/>
                  </a:lnTo>
                  <a:lnTo>
                    <a:pt x="54" y="7688"/>
                  </a:lnTo>
                  <a:lnTo>
                    <a:pt x="82" y="7950"/>
                  </a:lnTo>
                  <a:lnTo>
                    <a:pt x="136" y="8194"/>
                  </a:lnTo>
                  <a:lnTo>
                    <a:pt x="191" y="8456"/>
                  </a:lnTo>
                  <a:lnTo>
                    <a:pt x="354" y="8981"/>
                  </a:lnTo>
                  <a:lnTo>
                    <a:pt x="599" y="9488"/>
                  </a:lnTo>
                  <a:lnTo>
                    <a:pt x="899" y="10012"/>
                  </a:lnTo>
                  <a:lnTo>
                    <a:pt x="1253" y="10519"/>
                  </a:lnTo>
                  <a:lnTo>
                    <a:pt x="1607" y="11044"/>
                  </a:lnTo>
                  <a:lnTo>
                    <a:pt x="2016" y="11569"/>
                  </a:lnTo>
                  <a:lnTo>
                    <a:pt x="2806" y="12581"/>
                  </a:lnTo>
                  <a:lnTo>
                    <a:pt x="3623" y="13594"/>
                  </a:lnTo>
                  <a:lnTo>
                    <a:pt x="4004" y="14100"/>
                  </a:lnTo>
                  <a:lnTo>
                    <a:pt x="4358" y="14588"/>
                  </a:lnTo>
                  <a:lnTo>
                    <a:pt x="4685" y="15075"/>
                  </a:lnTo>
                  <a:lnTo>
                    <a:pt x="4957" y="15562"/>
                  </a:lnTo>
                  <a:lnTo>
                    <a:pt x="5611" y="16894"/>
                  </a:lnTo>
                  <a:lnTo>
                    <a:pt x="6129" y="18094"/>
                  </a:lnTo>
                  <a:lnTo>
                    <a:pt x="6374" y="18638"/>
                  </a:lnTo>
                  <a:lnTo>
                    <a:pt x="6592" y="19125"/>
                  </a:lnTo>
                  <a:lnTo>
                    <a:pt x="6837" y="19594"/>
                  </a:lnTo>
                  <a:lnTo>
                    <a:pt x="7082" y="19988"/>
                  </a:lnTo>
                  <a:lnTo>
                    <a:pt x="7354" y="20362"/>
                  </a:lnTo>
                  <a:lnTo>
                    <a:pt x="7518" y="20512"/>
                  </a:lnTo>
                  <a:lnTo>
                    <a:pt x="7654" y="20681"/>
                  </a:lnTo>
                  <a:lnTo>
                    <a:pt x="7845" y="20831"/>
                  </a:lnTo>
                  <a:lnTo>
                    <a:pt x="8226" y="21094"/>
                  </a:lnTo>
                  <a:lnTo>
                    <a:pt x="8662" y="21281"/>
                  </a:lnTo>
                  <a:lnTo>
                    <a:pt x="8934" y="21375"/>
                  </a:lnTo>
                  <a:lnTo>
                    <a:pt x="9179" y="21431"/>
                  </a:lnTo>
                  <a:lnTo>
                    <a:pt x="9452" y="21488"/>
                  </a:lnTo>
                  <a:lnTo>
                    <a:pt x="9779" y="21525"/>
                  </a:lnTo>
                  <a:lnTo>
                    <a:pt x="10105" y="21581"/>
                  </a:lnTo>
                  <a:lnTo>
                    <a:pt x="10432" y="21600"/>
                  </a:lnTo>
                  <a:lnTo>
                    <a:pt x="11195" y="21600"/>
                  </a:lnTo>
                  <a:lnTo>
                    <a:pt x="11549" y="21581"/>
                  </a:lnTo>
                  <a:lnTo>
                    <a:pt x="11876" y="21525"/>
                  </a:lnTo>
                  <a:lnTo>
                    <a:pt x="12203" y="21488"/>
                  </a:lnTo>
                  <a:lnTo>
                    <a:pt x="12448" y="21431"/>
                  </a:lnTo>
                  <a:lnTo>
                    <a:pt x="12720" y="21375"/>
                  </a:lnTo>
                  <a:lnTo>
                    <a:pt x="12993" y="21281"/>
                  </a:lnTo>
                  <a:lnTo>
                    <a:pt x="13428" y="21094"/>
                  </a:lnTo>
                  <a:lnTo>
                    <a:pt x="13646" y="20962"/>
                  </a:lnTo>
                  <a:lnTo>
                    <a:pt x="13810" y="20831"/>
                  </a:lnTo>
                  <a:lnTo>
                    <a:pt x="14137" y="20531"/>
                  </a:lnTo>
                  <a:lnTo>
                    <a:pt x="14273" y="20362"/>
                  </a:lnTo>
                  <a:lnTo>
                    <a:pt x="14436" y="20194"/>
                  </a:lnTo>
                  <a:lnTo>
                    <a:pt x="14573" y="19988"/>
                  </a:lnTo>
                  <a:lnTo>
                    <a:pt x="14818" y="19594"/>
                  </a:lnTo>
                  <a:lnTo>
                    <a:pt x="15281" y="18638"/>
                  </a:lnTo>
                  <a:lnTo>
                    <a:pt x="15526" y="18112"/>
                  </a:lnTo>
                  <a:lnTo>
                    <a:pt x="15744" y="17531"/>
                  </a:lnTo>
                  <a:lnTo>
                    <a:pt x="16016" y="16912"/>
                  </a:lnTo>
                  <a:lnTo>
                    <a:pt x="16316" y="16275"/>
                  </a:lnTo>
                  <a:lnTo>
                    <a:pt x="16670" y="15581"/>
                  </a:lnTo>
                  <a:lnTo>
                    <a:pt x="16915" y="15094"/>
                  </a:lnTo>
                  <a:lnTo>
                    <a:pt x="17242" y="14606"/>
                  </a:lnTo>
                  <a:lnTo>
                    <a:pt x="17596" y="14119"/>
                  </a:lnTo>
                  <a:lnTo>
                    <a:pt x="17977" y="13612"/>
                  </a:lnTo>
                  <a:lnTo>
                    <a:pt x="18822" y="12600"/>
                  </a:lnTo>
                  <a:lnTo>
                    <a:pt x="19639" y="11569"/>
                  </a:lnTo>
                  <a:lnTo>
                    <a:pt x="20402" y="10519"/>
                  </a:lnTo>
                  <a:lnTo>
                    <a:pt x="20728" y="9994"/>
                  </a:lnTo>
                  <a:lnTo>
                    <a:pt x="21028" y="9488"/>
                  </a:lnTo>
                  <a:lnTo>
                    <a:pt x="21246" y="8962"/>
                  </a:lnTo>
                  <a:lnTo>
                    <a:pt x="21437" y="8456"/>
                  </a:lnTo>
                  <a:lnTo>
                    <a:pt x="21518" y="8194"/>
                  </a:lnTo>
                  <a:lnTo>
                    <a:pt x="21546" y="7931"/>
                  </a:lnTo>
                  <a:lnTo>
                    <a:pt x="21573" y="7688"/>
                  </a:lnTo>
                  <a:lnTo>
                    <a:pt x="21600" y="7425"/>
                  </a:lnTo>
                  <a:lnTo>
                    <a:pt x="21573" y="7031"/>
                  </a:lnTo>
                  <a:lnTo>
                    <a:pt x="21546" y="6675"/>
                  </a:lnTo>
                  <a:lnTo>
                    <a:pt x="21491" y="6281"/>
                  </a:lnTo>
                  <a:lnTo>
                    <a:pt x="21382" y="5925"/>
                  </a:lnTo>
                  <a:lnTo>
                    <a:pt x="21110" y="5212"/>
                  </a:lnTo>
                  <a:lnTo>
                    <a:pt x="20946" y="4875"/>
                  </a:lnTo>
                  <a:lnTo>
                    <a:pt x="20756" y="4538"/>
                  </a:lnTo>
                  <a:lnTo>
                    <a:pt x="20538" y="4200"/>
                  </a:lnTo>
                  <a:lnTo>
                    <a:pt x="20320" y="3881"/>
                  </a:lnTo>
                  <a:lnTo>
                    <a:pt x="20047" y="3562"/>
                  </a:lnTo>
                  <a:lnTo>
                    <a:pt x="19748" y="3262"/>
                  </a:lnTo>
                  <a:lnTo>
                    <a:pt x="19149" y="2700"/>
                  </a:lnTo>
                  <a:lnTo>
                    <a:pt x="18822" y="2438"/>
                  </a:lnTo>
                  <a:lnTo>
                    <a:pt x="18086" y="1931"/>
                  </a:lnTo>
                  <a:lnTo>
                    <a:pt x="17650" y="1688"/>
                  </a:lnTo>
                  <a:lnTo>
                    <a:pt x="17242" y="1462"/>
                  </a:lnTo>
                  <a:lnTo>
                    <a:pt x="16833" y="1256"/>
                  </a:lnTo>
                  <a:lnTo>
                    <a:pt x="16397" y="1088"/>
                  </a:lnTo>
                  <a:lnTo>
                    <a:pt x="15962" y="900"/>
                  </a:lnTo>
                  <a:lnTo>
                    <a:pt x="15499" y="731"/>
                  </a:lnTo>
                  <a:lnTo>
                    <a:pt x="15008" y="581"/>
                  </a:lnTo>
                  <a:lnTo>
                    <a:pt x="14518" y="450"/>
                  </a:lnTo>
                  <a:lnTo>
                    <a:pt x="14028" y="338"/>
                  </a:lnTo>
                  <a:lnTo>
                    <a:pt x="13510" y="225"/>
                  </a:lnTo>
                  <a:lnTo>
                    <a:pt x="12993" y="150"/>
                  </a:lnTo>
                  <a:lnTo>
                    <a:pt x="12448" y="94"/>
                  </a:lnTo>
                  <a:lnTo>
                    <a:pt x="11930" y="19"/>
                  </a:lnTo>
                  <a:lnTo>
                    <a:pt x="11358" y="0"/>
                  </a:lnTo>
                  <a:lnTo>
                    <a:pt x="10814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Freeform 115">
              <a:extLst>
                <a:ext uri="{FF2B5EF4-FFF2-40B4-BE49-F238E27FC236}">
                  <a16:creationId xmlns:a16="http://schemas.microsoft.com/office/drawing/2014/main" xmlns="" id="{C7803640-5502-488C-B073-044035A077C9}"/>
                </a:ext>
              </a:extLst>
            </p:cNvPr>
            <p:cNvSpPr/>
            <p:nvPr/>
          </p:nvSpPr>
          <p:spPr>
            <a:xfrm>
              <a:off x="71436" y="71437"/>
              <a:ext cx="93665" cy="9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0"/>
                  </a:moveTo>
                  <a:lnTo>
                    <a:pt x="18923" y="92"/>
                  </a:lnTo>
                  <a:lnTo>
                    <a:pt x="17908" y="92"/>
                  </a:lnTo>
                  <a:lnTo>
                    <a:pt x="16892" y="277"/>
                  </a:lnTo>
                  <a:lnTo>
                    <a:pt x="15969" y="369"/>
                  </a:lnTo>
                  <a:lnTo>
                    <a:pt x="14031" y="831"/>
                  </a:lnTo>
                  <a:lnTo>
                    <a:pt x="12185" y="1569"/>
                  </a:lnTo>
                  <a:lnTo>
                    <a:pt x="10431" y="2400"/>
                  </a:lnTo>
                  <a:lnTo>
                    <a:pt x="8769" y="3323"/>
                  </a:lnTo>
                  <a:lnTo>
                    <a:pt x="7292" y="4523"/>
                  </a:lnTo>
                  <a:lnTo>
                    <a:pt x="5908" y="5815"/>
                  </a:lnTo>
                  <a:lnTo>
                    <a:pt x="4615" y="7200"/>
                  </a:lnTo>
                  <a:lnTo>
                    <a:pt x="3415" y="8769"/>
                  </a:lnTo>
                  <a:lnTo>
                    <a:pt x="2400" y="10431"/>
                  </a:lnTo>
                  <a:lnTo>
                    <a:pt x="1569" y="12092"/>
                  </a:lnTo>
                  <a:lnTo>
                    <a:pt x="923" y="14031"/>
                  </a:lnTo>
                  <a:lnTo>
                    <a:pt x="369" y="15877"/>
                  </a:lnTo>
                  <a:lnTo>
                    <a:pt x="185" y="16892"/>
                  </a:lnTo>
                  <a:lnTo>
                    <a:pt x="0" y="18923"/>
                  </a:lnTo>
                  <a:lnTo>
                    <a:pt x="0" y="20308"/>
                  </a:lnTo>
                  <a:lnTo>
                    <a:pt x="92" y="20585"/>
                  </a:lnTo>
                  <a:lnTo>
                    <a:pt x="462" y="21138"/>
                  </a:lnTo>
                  <a:lnTo>
                    <a:pt x="646" y="21323"/>
                  </a:lnTo>
                  <a:lnTo>
                    <a:pt x="1015" y="21508"/>
                  </a:lnTo>
                  <a:lnTo>
                    <a:pt x="1292" y="21600"/>
                  </a:lnTo>
                  <a:lnTo>
                    <a:pt x="1938" y="21600"/>
                  </a:lnTo>
                  <a:lnTo>
                    <a:pt x="2308" y="21508"/>
                  </a:lnTo>
                  <a:lnTo>
                    <a:pt x="2862" y="21138"/>
                  </a:lnTo>
                  <a:lnTo>
                    <a:pt x="3046" y="20862"/>
                  </a:lnTo>
                  <a:lnTo>
                    <a:pt x="3231" y="20308"/>
                  </a:lnTo>
                  <a:lnTo>
                    <a:pt x="3231" y="19938"/>
                  </a:lnTo>
                  <a:lnTo>
                    <a:pt x="3415" y="18185"/>
                  </a:lnTo>
                  <a:lnTo>
                    <a:pt x="3692" y="16615"/>
                  </a:lnTo>
                  <a:lnTo>
                    <a:pt x="4062" y="15046"/>
                  </a:lnTo>
                  <a:lnTo>
                    <a:pt x="4708" y="13385"/>
                  </a:lnTo>
                  <a:lnTo>
                    <a:pt x="5354" y="12000"/>
                  </a:lnTo>
                  <a:lnTo>
                    <a:pt x="6185" y="10615"/>
                  </a:lnTo>
                  <a:lnTo>
                    <a:pt x="7200" y="9323"/>
                  </a:lnTo>
                  <a:lnTo>
                    <a:pt x="8123" y="8123"/>
                  </a:lnTo>
                  <a:lnTo>
                    <a:pt x="9323" y="7108"/>
                  </a:lnTo>
                  <a:lnTo>
                    <a:pt x="10615" y="6185"/>
                  </a:lnTo>
                  <a:lnTo>
                    <a:pt x="12092" y="5354"/>
                  </a:lnTo>
                  <a:lnTo>
                    <a:pt x="13477" y="4615"/>
                  </a:lnTo>
                  <a:lnTo>
                    <a:pt x="15046" y="4062"/>
                  </a:lnTo>
                  <a:lnTo>
                    <a:pt x="18185" y="3323"/>
                  </a:lnTo>
                  <a:lnTo>
                    <a:pt x="19938" y="3323"/>
                  </a:lnTo>
                  <a:lnTo>
                    <a:pt x="20215" y="3231"/>
                  </a:lnTo>
                  <a:lnTo>
                    <a:pt x="20585" y="3138"/>
                  </a:lnTo>
                  <a:lnTo>
                    <a:pt x="20862" y="3046"/>
                  </a:lnTo>
                  <a:lnTo>
                    <a:pt x="21138" y="2862"/>
                  </a:lnTo>
                  <a:lnTo>
                    <a:pt x="21323" y="2585"/>
                  </a:lnTo>
                  <a:lnTo>
                    <a:pt x="21415" y="2215"/>
                  </a:lnTo>
                  <a:lnTo>
                    <a:pt x="21600" y="1662"/>
                  </a:lnTo>
                  <a:lnTo>
                    <a:pt x="21508" y="1385"/>
                  </a:lnTo>
                  <a:lnTo>
                    <a:pt x="21415" y="923"/>
                  </a:lnTo>
                  <a:lnTo>
                    <a:pt x="21323" y="738"/>
                  </a:lnTo>
                  <a:lnTo>
                    <a:pt x="21138" y="462"/>
                  </a:lnTo>
                  <a:lnTo>
                    <a:pt x="20862" y="277"/>
                  </a:lnTo>
                  <a:lnTo>
                    <a:pt x="20585" y="185"/>
                  </a:lnTo>
                  <a:lnTo>
                    <a:pt x="20215" y="92"/>
                  </a:lnTo>
                  <a:lnTo>
                    <a:pt x="19938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0" name="Group 154">
            <a:extLst>
              <a:ext uri="{FF2B5EF4-FFF2-40B4-BE49-F238E27FC236}">
                <a16:creationId xmlns:a16="http://schemas.microsoft.com/office/drawing/2014/main" xmlns="" id="{1B451C06-B131-462D-B311-A04751914632}"/>
              </a:ext>
            </a:extLst>
          </p:cNvPr>
          <p:cNvGrpSpPr/>
          <p:nvPr/>
        </p:nvGrpSpPr>
        <p:grpSpPr>
          <a:xfrm>
            <a:off x="4401218" y="4298293"/>
            <a:ext cx="457201" cy="457201"/>
            <a:chOff x="0" y="0"/>
            <a:chExt cx="457200" cy="457200"/>
          </a:xfrm>
          <a:solidFill>
            <a:schemeClr val="bg1"/>
          </a:solidFill>
        </p:grpSpPr>
        <p:sp>
          <p:nvSpPr>
            <p:cNvPr id="31" name="Freeform 127">
              <a:extLst>
                <a:ext uri="{FF2B5EF4-FFF2-40B4-BE49-F238E27FC236}">
                  <a16:creationId xmlns:a16="http://schemas.microsoft.com/office/drawing/2014/main" xmlns="" id="{0B7150E6-87E9-47E7-9076-D2072FCD95EF}"/>
                </a:ext>
              </a:extLst>
            </p:cNvPr>
            <p:cNvSpPr/>
            <p:nvPr/>
          </p:nvSpPr>
          <p:spPr>
            <a:xfrm>
              <a:off x="0" y="0"/>
              <a:ext cx="457200" cy="457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81" y="14850"/>
                  </a:moveTo>
                  <a:lnTo>
                    <a:pt x="12806" y="14812"/>
                  </a:lnTo>
                  <a:lnTo>
                    <a:pt x="12469" y="14775"/>
                  </a:lnTo>
                  <a:lnTo>
                    <a:pt x="12131" y="14719"/>
                  </a:lnTo>
                  <a:lnTo>
                    <a:pt x="11812" y="14625"/>
                  </a:lnTo>
                  <a:lnTo>
                    <a:pt x="11494" y="14550"/>
                  </a:lnTo>
                  <a:lnTo>
                    <a:pt x="11175" y="14438"/>
                  </a:lnTo>
                  <a:lnTo>
                    <a:pt x="10875" y="14306"/>
                  </a:lnTo>
                  <a:lnTo>
                    <a:pt x="10575" y="14194"/>
                  </a:lnTo>
                  <a:lnTo>
                    <a:pt x="10012" y="13856"/>
                  </a:lnTo>
                  <a:lnTo>
                    <a:pt x="9731" y="13706"/>
                  </a:lnTo>
                  <a:lnTo>
                    <a:pt x="9206" y="13294"/>
                  </a:lnTo>
                  <a:lnTo>
                    <a:pt x="8962" y="13088"/>
                  </a:lnTo>
                  <a:lnTo>
                    <a:pt x="8738" y="12881"/>
                  </a:lnTo>
                  <a:lnTo>
                    <a:pt x="8288" y="12394"/>
                  </a:lnTo>
                  <a:lnTo>
                    <a:pt x="8081" y="12150"/>
                  </a:lnTo>
                  <a:lnTo>
                    <a:pt x="7894" y="11888"/>
                  </a:lnTo>
                  <a:lnTo>
                    <a:pt x="7725" y="11588"/>
                  </a:lnTo>
                  <a:lnTo>
                    <a:pt x="7556" y="11306"/>
                  </a:lnTo>
                  <a:lnTo>
                    <a:pt x="7406" y="11025"/>
                  </a:lnTo>
                  <a:lnTo>
                    <a:pt x="7144" y="10425"/>
                  </a:lnTo>
                  <a:lnTo>
                    <a:pt x="7050" y="10106"/>
                  </a:lnTo>
                  <a:lnTo>
                    <a:pt x="6975" y="9788"/>
                  </a:lnTo>
                  <a:lnTo>
                    <a:pt x="6881" y="9450"/>
                  </a:lnTo>
                  <a:lnTo>
                    <a:pt x="6825" y="9131"/>
                  </a:lnTo>
                  <a:lnTo>
                    <a:pt x="6788" y="8775"/>
                  </a:lnTo>
                  <a:lnTo>
                    <a:pt x="6750" y="8100"/>
                  </a:lnTo>
                  <a:lnTo>
                    <a:pt x="6769" y="7744"/>
                  </a:lnTo>
                  <a:lnTo>
                    <a:pt x="6788" y="7406"/>
                  </a:lnTo>
                  <a:lnTo>
                    <a:pt x="6825" y="7088"/>
                  </a:lnTo>
                  <a:lnTo>
                    <a:pt x="6881" y="6731"/>
                  </a:lnTo>
                  <a:lnTo>
                    <a:pt x="6975" y="6412"/>
                  </a:lnTo>
                  <a:lnTo>
                    <a:pt x="7050" y="6094"/>
                  </a:lnTo>
                  <a:lnTo>
                    <a:pt x="7144" y="5794"/>
                  </a:lnTo>
                  <a:lnTo>
                    <a:pt x="7275" y="5475"/>
                  </a:lnTo>
                  <a:lnTo>
                    <a:pt x="7406" y="5175"/>
                  </a:lnTo>
                  <a:lnTo>
                    <a:pt x="7556" y="4875"/>
                  </a:lnTo>
                  <a:lnTo>
                    <a:pt x="7725" y="4594"/>
                  </a:lnTo>
                  <a:lnTo>
                    <a:pt x="7894" y="4331"/>
                  </a:lnTo>
                  <a:lnTo>
                    <a:pt x="8081" y="4069"/>
                  </a:lnTo>
                  <a:lnTo>
                    <a:pt x="8288" y="3806"/>
                  </a:lnTo>
                  <a:lnTo>
                    <a:pt x="8512" y="3562"/>
                  </a:lnTo>
                  <a:lnTo>
                    <a:pt x="8962" y="3112"/>
                  </a:lnTo>
                  <a:lnTo>
                    <a:pt x="9206" y="2888"/>
                  </a:lnTo>
                  <a:lnTo>
                    <a:pt x="9469" y="2681"/>
                  </a:lnTo>
                  <a:lnTo>
                    <a:pt x="9731" y="2512"/>
                  </a:lnTo>
                  <a:lnTo>
                    <a:pt x="10012" y="2325"/>
                  </a:lnTo>
                  <a:lnTo>
                    <a:pt x="10294" y="2156"/>
                  </a:lnTo>
                  <a:lnTo>
                    <a:pt x="10575" y="2025"/>
                  </a:lnTo>
                  <a:lnTo>
                    <a:pt x="10875" y="1875"/>
                  </a:lnTo>
                  <a:lnTo>
                    <a:pt x="11175" y="1762"/>
                  </a:lnTo>
                  <a:lnTo>
                    <a:pt x="11494" y="1650"/>
                  </a:lnTo>
                  <a:lnTo>
                    <a:pt x="11812" y="1556"/>
                  </a:lnTo>
                  <a:lnTo>
                    <a:pt x="12131" y="1500"/>
                  </a:lnTo>
                  <a:lnTo>
                    <a:pt x="12469" y="1425"/>
                  </a:lnTo>
                  <a:lnTo>
                    <a:pt x="13144" y="1350"/>
                  </a:lnTo>
                  <a:lnTo>
                    <a:pt x="13856" y="1350"/>
                  </a:lnTo>
                  <a:lnTo>
                    <a:pt x="14531" y="1425"/>
                  </a:lnTo>
                  <a:lnTo>
                    <a:pt x="14869" y="1500"/>
                  </a:lnTo>
                  <a:lnTo>
                    <a:pt x="15188" y="1556"/>
                  </a:lnTo>
                  <a:lnTo>
                    <a:pt x="15506" y="1650"/>
                  </a:lnTo>
                  <a:lnTo>
                    <a:pt x="15825" y="1762"/>
                  </a:lnTo>
                  <a:lnTo>
                    <a:pt x="16125" y="1875"/>
                  </a:lnTo>
                  <a:lnTo>
                    <a:pt x="16425" y="2025"/>
                  </a:lnTo>
                  <a:lnTo>
                    <a:pt x="16706" y="2156"/>
                  </a:lnTo>
                  <a:lnTo>
                    <a:pt x="16988" y="2325"/>
                  </a:lnTo>
                  <a:lnTo>
                    <a:pt x="17269" y="2512"/>
                  </a:lnTo>
                  <a:lnTo>
                    <a:pt x="17550" y="2681"/>
                  </a:lnTo>
                  <a:lnTo>
                    <a:pt x="17775" y="2888"/>
                  </a:lnTo>
                  <a:lnTo>
                    <a:pt x="18056" y="3112"/>
                  </a:lnTo>
                  <a:lnTo>
                    <a:pt x="18262" y="3338"/>
                  </a:lnTo>
                  <a:lnTo>
                    <a:pt x="18488" y="3562"/>
                  </a:lnTo>
                  <a:lnTo>
                    <a:pt x="18712" y="3806"/>
                  </a:lnTo>
                  <a:lnTo>
                    <a:pt x="18919" y="4069"/>
                  </a:lnTo>
                  <a:lnTo>
                    <a:pt x="19106" y="4331"/>
                  </a:lnTo>
                  <a:lnTo>
                    <a:pt x="19275" y="4594"/>
                  </a:lnTo>
                  <a:lnTo>
                    <a:pt x="19444" y="4875"/>
                  </a:lnTo>
                  <a:lnTo>
                    <a:pt x="19594" y="5175"/>
                  </a:lnTo>
                  <a:lnTo>
                    <a:pt x="19725" y="5475"/>
                  </a:lnTo>
                  <a:lnTo>
                    <a:pt x="19856" y="5794"/>
                  </a:lnTo>
                  <a:lnTo>
                    <a:pt x="19950" y="6094"/>
                  </a:lnTo>
                  <a:lnTo>
                    <a:pt x="20025" y="6412"/>
                  </a:lnTo>
                  <a:lnTo>
                    <a:pt x="20119" y="6731"/>
                  </a:lnTo>
                  <a:lnTo>
                    <a:pt x="20175" y="7088"/>
                  </a:lnTo>
                  <a:lnTo>
                    <a:pt x="20212" y="7406"/>
                  </a:lnTo>
                  <a:lnTo>
                    <a:pt x="20231" y="7744"/>
                  </a:lnTo>
                  <a:lnTo>
                    <a:pt x="20250" y="8100"/>
                  </a:lnTo>
                  <a:lnTo>
                    <a:pt x="20212" y="8775"/>
                  </a:lnTo>
                  <a:lnTo>
                    <a:pt x="20175" y="9131"/>
                  </a:lnTo>
                  <a:lnTo>
                    <a:pt x="20119" y="9450"/>
                  </a:lnTo>
                  <a:lnTo>
                    <a:pt x="20025" y="9788"/>
                  </a:lnTo>
                  <a:lnTo>
                    <a:pt x="19950" y="10106"/>
                  </a:lnTo>
                  <a:lnTo>
                    <a:pt x="19856" y="10425"/>
                  </a:lnTo>
                  <a:lnTo>
                    <a:pt x="19594" y="11025"/>
                  </a:lnTo>
                  <a:lnTo>
                    <a:pt x="19444" y="11306"/>
                  </a:lnTo>
                  <a:lnTo>
                    <a:pt x="19275" y="11588"/>
                  </a:lnTo>
                  <a:lnTo>
                    <a:pt x="19106" y="11888"/>
                  </a:lnTo>
                  <a:lnTo>
                    <a:pt x="18919" y="12150"/>
                  </a:lnTo>
                  <a:lnTo>
                    <a:pt x="18712" y="12394"/>
                  </a:lnTo>
                  <a:lnTo>
                    <a:pt x="18262" y="12881"/>
                  </a:lnTo>
                  <a:lnTo>
                    <a:pt x="18056" y="13088"/>
                  </a:lnTo>
                  <a:lnTo>
                    <a:pt x="17775" y="13294"/>
                  </a:lnTo>
                  <a:lnTo>
                    <a:pt x="17550" y="13500"/>
                  </a:lnTo>
                  <a:lnTo>
                    <a:pt x="17269" y="13706"/>
                  </a:lnTo>
                  <a:lnTo>
                    <a:pt x="16988" y="13856"/>
                  </a:lnTo>
                  <a:lnTo>
                    <a:pt x="16425" y="14194"/>
                  </a:lnTo>
                  <a:lnTo>
                    <a:pt x="16125" y="14306"/>
                  </a:lnTo>
                  <a:lnTo>
                    <a:pt x="15825" y="14438"/>
                  </a:lnTo>
                  <a:lnTo>
                    <a:pt x="15506" y="14550"/>
                  </a:lnTo>
                  <a:lnTo>
                    <a:pt x="15188" y="14625"/>
                  </a:lnTo>
                  <a:lnTo>
                    <a:pt x="14869" y="14719"/>
                  </a:lnTo>
                  <a:lnTo>
                    <a:pt x="14531" y="14775"/>
                  </a:lnTo>
                  <a:lnTo>
                    <a:pt x="14194" y="14812"/>
                  </a:lnTo>
                  <a:lnTo>
                    <a:pt x="13856" y="14831"/>
                  </a:lnTo>
                  <a:lnTo>
                    <a:pt x="13481" y="14850"/>
                  </a:lnTo>
                  <a:close/>
                  <a:moveTo>
                    <a:pt x="3244" y="20044"/>
                  </a:moveTo>
                  <a:lnTo>
                    <a:pt x="2962" y="20269"/>
                  </a:lnTo>
                  <a:lnTo>
                    <a:pt x="2738" y="20344"/>
                  </a:lnTo>
                  <a:lnTo>
                    <a:pt x="2644" y="20381"/>
                  </a:lnTo>
                  <a:lnTo>
                    <a:pt x="2512" y="20400"/>
                  </a:lnTo>
                  <a:lnTo>
                    <a:pt x="2250" y="20400"/>
                  </a:lnTo>
                  <a:lnTo>
                    <a:pt x="2156" y="20381"/>
                  </a:lnTo>
                  <a:lnTo>
                    <a:pt x="2025" y="20344"/>
                  </a:lnTo>
                  <a:lnTo>
                    <a:pt x="1931" y="20306"/>
                  </a:lnTo>
                  <a:lnTo>
                    <a:pt x="1800" y="20269"/>
                  </a:lnTo>
                  <a:lnTo>
                    <a:pt x="1725" y="20194"/>
                  </a:lnTo>
                  <a:lnTo>
                    <a:pt x="1631" y="20138"/>
                  </a:lnTo>
                  <a:lnTo>
                    <a:pt x="1538" y="20062"/>
                  </a:lnTo>
                  <a:lnTo>
                    <a:pt x="1462" y="19988"/>
                  </a:lnTo>
                  <a:lnTo>
                    <a:pt x="1406" y="19875"/>
                  </a:lnTo>
                  <a:lnTo>
                    <a:pt x="1331" y="19781"/>
                  </a:lnTo>
                  <a:lnTo>
                    <a:pt x="1275" y="19669"/>
                  </a:lnTo>
                  <a:lnTo>
                    <a:pt x="1238" y="19575"/>
                  </a:lnTo>
                  <a:lnTo>
                    <a:pt x="1219" y="19462"/>
                  </a:lnTo>
                  <a:lnTo>
                    <a:pt x="1200" y="19331"/>
                  </a:lnTo>
                  <a:lnTo>
                    <a:pt x="1200" y="19088"/>
                  </a:lnTo>
                  <a:lnTo>
                    <a:pt x="1238" y="18862"/>
                  </a:lnTo>
                  <a:lnTo>
                    <a:pt x="1294" y="18750"/>
                  </a:lnTo>
                  <a:lnTo>
                    <a:pt x="1331" y="18638"/>
                  </a:lnTo>
                  <a:lnTo>
                    <a:pt x="1556" y="18356"/>
                  </a:lnTo>
                  <a:lnTo>
                    <a:pt x="1538" y="18356"/>
                  </a:lnTo>
                  <a:lnTo>
                    <a:pt x="6994" y="12919"/>
                  </a:lnTo>
                  <a:lnTo>
                    <a:pt x="7181" y="13162"/>
                  </a:lnTo>
                  <a:lnTo>
                    <a:pt x="7369" y="13388"/>
                  </a:lnTo>
                  <a:lnTo>
                    <a:pt x="7575" y="13594"/>
                  </a:lnTo>
                  <a:lnTo>
                    <a:pt x="7781" y="13819"/>
                  </a:lnTo>
                  <a:lnTo>
                    <a:pt x="7988" y="14025"/>
                  </a:lnTo>
                  <a:lnTo>
                    <a:pt x="8212" y="14231"/>
                  </a:lnTo>
                  <a:lnTo>
                    <a:pt x="8456" y="14419"/>
                  </a:lnTo>
                  <a:lnTo>
                    <a:pt x="8662" y="14588"/>
                  </a:lnTo>
                  <a:lnTo>
                    <a:pt x="3244" y="20044"/>
                  </a:lnTo>
                  <a:close/>
                  <a:moveTo>
                    <a:pt x="13481" y="0"/>
                  </a:moveTo>
                  <a:lnTo>
                    <a:pt x="13088" y="19"/>
                  </a:lnTo>
                  <a:lnTo>
                    <a:pt x="12675" y="38"/>
                  </a:lnTo>
                  <a:lnTo>
                    <a:pt x="12281" y="94"/>
                  </a:lnTo>
                  <a:lnTo>
                    <a:pt x="11869" y="150"/>
                  </a:lnTo>
                  <a:lnTo>
                    <a:pt x="11456" y="262"/>
                  </a:lnTo>
                  <a:lnTo>
                    <a:pt x="11100" y="356"/>
                  </a:lnTo>
                  <a:lnTo>
                    <a:pt x="10725" y="506"/>
                  </a:lnTo>
                  <a:lnTo>
                    <a:pt x="10350" y="638"/>
                  </a:lnTo>
                  <a:lnTo>
                    <a:pt x="9994" y="806"/>
                  </a:lnTo>
                  <a:lnTo>
                    <a:pt x="9638" y="994"/>
                  </a:lnTo>
                  <a:lnTo>
                    <a:pt x="9300" y="1162"/>
                  </a:lnTo>
                  <a:lnTo>
                    <a:pt x="8981" y="1388"/>
                  </a:lnTo>
                  <a:lnTo>
                    <a:pt x="8644" y="1612"/>
                  </a:lnTo>
                  <a:lnTo>
                    <a:pt x="8344" y="1856"/>
                  </a:lnTo>
                  <a:lnTo>
                    <a:pt x="8062" y="2100"/>
                  </a:lnTo>
                  <a:lnTo>
                    <a:pt x="7781" y="2362"/>
                  </a:lnTo>
                  <a:lnTo>
                    <a:pt x="7500" y="2644"/>
                  </a:lnTo>
                  <a:lnTo>
                    <a:pt x="7256" y="2944"/>
                  </a:lnTo>
                  <a:lnTo>
                    <a:pt x="7012" y="3262"/>
                  </a:lnTo>
                  <a:lnTo>
                    <a:pt x="6562" y="3900"/>
                  </a:lnTo>
                  <a:lnTo>
                    <a:pt x="6375" y="4238"/>
                  </a:lnTo>
                  <a:lnTo>
                    <a:pt x="6038" y="4950"/>
                  </a:lnTo>
                  <a:lnTo>
                    <a:pt x="5888" y="5325"/>
                  </a:lnTo>
                  <a:lnTo>
                    <a:pt x="5756" y="5681"/>
                  </a:lnTo>
                  <a:lnTo>
                    <a:pt x="5569" y="6469"/>
                  </a:lnTo>
                  <a:lnTo>
                    <a:pt x="5494" y="6862"/>
                  </a:lnTo>
                  <a:lnTo>
                    <a:pt x="5456" y="7256"/>
                  </a:lnTo>
                  <a:lnTo>
                    <a:pt x="5419" y="7688"/>
                  </a:lnTo>
                  <a:lnTo>
                    <a:pt x="5381" y="8100"/>
                  </a:lnTo>
                  <a:lnTo>
                    <a:pt x="5419" y="8606"/>
                  </a:lnTo>
                  <a:lnTo>
                    <a:pt x="5475" y="9112"/>
                  </a:lnTo>
                  <a:lnTo>
                    <a:pt x="5531" y="9600"/>
                  </a:lnTo>
                  <a:lnTo>
                    <a:pt x="5662" y="10069"/>
                  </a:lnTo>
                  <a:lnTo>
                    <a:pt x="5775" y="10538"/>
                  </a:lnTo>
                  <a:lnTo>
                    <a:pt x="5944" y="11006"/>
                  </a:lnTo>
                  <a:lnTo>
                    <a:pt x="6112" y="11456"/>
                  </a:lnTo>
                  <a:lnTo>
                    <a:pt x="6338" y="11888"/>
                  </a:lnTo>
                  <a:lnTo>
                    <a:pt x="712" y="17512"/>
                  </a:lnTo>
                  <a:lnTo>
                    <a:pt x="544" y="17700"/>
                  </a:lnTo>
                  <a:lnTo>
                    <a:pt x="412" y="17869"/>
                  </a:lnTo>
                  <a:lnTo>
                    <a:pt x="281" y="18075"/>
                  </a:lnTo>
                  <a:lnTo>
                    <a:pt x="188" y="18281"/>
                  </a:lnTo>
                  <a:lnTo>
                    <a:pt x="38" y="18731"/>
                  </a:lnTo>
                  <a:lnTo>
                    <a:pt x="0" y="18975"/>
                  </a:lnTo>
                  <a:lnTo>
                    <a:pt x="0" y="19462"/>
                  </a:lnTo>
                  <a:lnTo>
                    <a:pt x="38" y="19688"/>
                  </a:lnTo>
                  <a:lnTo>
                    <a:pt x="188" y="20138"/>
                  </a:lnTo>
                  <a:lnTo>
                    <a:pt x="281" y="20344"/>
                  </a:lnTo>
                  <a:lnTo>
                    <a:pt x="412" y="20550"/>
                  </a:lnTo>
                  <a:lnTo>
                    <a:pt x="544" y="20738"/>
                  </a:lnTo>
                  <a:lnTo>
                    <a:pt x="694" y="20888"/>
                  </a:lnTo>
                  <a:lnTo>
                    <a:pt x="881" y="21056"/>
                  </a:lnTo>
                  <a:lnTo>
                    <a:pt x="1050" y="21188"/>
                  </a:lnTo>
                  <a:lnTo>
                    <a:pt x="1238" y="21319"/>
                  </a:lnTo>
                  <a:lnTo>
                    <a:pt x="1462" y="21412"/>
                  </a:lnTo>
                  <a:lnTo>
                    <a:pt x="1669" y="21506"/>
                  </a:lnTo>
                  <a:lnTo>
                    <a:pt x="1912" y="21562"/>
                  </a:lnTo>
                  <a:lnTo>
                    <a:pt x="2138" y="21581"/>
                  </a:lnTo>
                  <a:lnTo>
                    <a:pt x="2381" y="21600"/>
                  </a:lnTo>
                  <a:lnTo>
                    <a:pt x="2644" y="21581"/>
                  </a:lnTo>
                  <a:lnTo>
                    <a:pt x="2850" y="21544"/>
                  </a:lnTo>
                  <a:lnTo>
                    <a:pt x="3094" y="21506"/>
                  </a:lnTo>
                  <a:lnTo>
                    <a:pt x="3319" y="21394"/>
                  </a:lnTo>
                  <a:lnTo>
                    <a:pt x="3525" y="21300"/>
                  </a:lnTo>
                  <a:lnTo>
                    <a:pt x="3731" y="21169"/>
                  </a:lnTo>
                  <a:lnTo>
                    <a:pt x="3919" y="21038"/>
                  </a:lnTo>
                  <a:lnTo>
                    <a:pt x="4069" y="20888"/>
                  </a:lnTo>
                  <a:lnTo>
                    <a:pt x="9712" y="15262"/>
                  </a:lnTo>
                  <a:lnTo>
                    <a:pt x="10144" y="15469"/>
                  </a:lnTo>
                  <a:lnTo>
                    <a:pt x="11044" y="15806"/>
                  </a:lnTo>
                  <a:lnTo>
                    <a:pt x="11512" y="15956"/>
                  </a:lnTo>
                  <a:lnTo>
                    <a:pt x="12000" y="16050"/>
                  </a:lnTo>
                  <a:lnTo>
                    <a:pt x="12506" y="16125"/>
                  </a:lnTo>
                  <a:lnTo>
                    <a:pt x="12975" y="16200"/>
                  </a:lnTo>
                  <a:lnTo>
                    <a:pt x="13912" y="16200"/>
                  </a:lnTo>
                  <a:lnTo>
                    <a:pt x="14325" y="16144"/>
                  </a:lnTo>
                  <a:lnTo>
                    <a:pt x="14719" y="16106"/>
                  </a:lnTo>
                  <a:lnTo>
                    <a:pt x="15131" y="16031"/>
                  </a:lnTo>
                  <a:lnTo>
                    <a:pt x="15506" y="15956"/>
                  </a:lnTo>
                  <a:lnTo>
                    <a:pt x="15900" y="15825"/>
                  </a:lnTo>
                  <a:lnTo>
                    <a:pt x="16294" y="15712"/>
                  </a:lnTo>
                  <a:lnTo>
                    <a:pt x="17006" y="15412"/>
                  </a:lnTo>
                  <a:lnTo>
                    <a:pt x="17362" y="15225"/>
                  </a:lnTo>
                  <a:lnTo>
                    <a:pt x="17700" y="15019"/>
                  </a:lnTo>
                  <a:lnTo>
                    <a:pt x="18019" y="14812"/>
                  </a:lnTo>
                  <a:lnTo>
                    <a:pt x="18356" y="14588"/>
                  </a:lnTo>
                  <a:lnTo>
                    <a:pt x="18656" y="14344"/>
                  </a:lnTo>
                  <a:lnTo>
                    <a:pt x="19219" y="13819"/>
                  </a:lnTo>
                  <a:lnTo>
                    <a:pt x="19500" y="13538"/>
                  </a:lnTo>
                  <a:lnTo>
                    <a:pt x="19744" y="13256"/>
                  </a:lnTo>
                  <a:lnTo>
                    <a:pt x="19988" y="12956"/>
                  </a:lnTo>
                  <a:lnTo>
                    <a:pt x="20212" y="12638"/>
                  </a:lnTo>
                  <a:lnTo>
                    <a:pt x="20438" y="12300"/>
                  </a:lnTo>
                  <a:lnTo>
                    <a:pt x="20625" y="11962"/>
                  </a:lnTo>
                  <a:lnTo>
                    <a:pt x="20794" y="11625"/>
                  </a:lnTo>
                  <a:lnTo>
                    <a:pt x="20962" y="11250"/>
                  </a:lnTo>
                  <a:lnTo>
                    <a:pt x="21112" y="10894"/>
                  </a:lnTo>
                  <a:lnTo>
                    <a:pt x="21225" y="10500"/>
                  </a:lnTo>
                  <a:lnTo>
                    <a:pt x="21356" y="10125"/>
                  </a:lnTo>
                  <a:lnTo>
                    <a:pt x="21506" y="9338"/>
                  </a:lnTo>
                  <a:lnTo>
                    <a:pt x="21544" y="8925"/>
                  </a:lnTo>
                  <a:lnTo>
                    <a:pt x="21600" y="8512"/>
                  </a:lnTo>
                  <a:lnTo>
                    <a:pt x="21600" y="7688"/>
                  </a:lnTo>
                  <a:lnTo>
                    <a:pt x="21544" y="7256"/>
                  </a:lnTo>
                  <a:lnTo>
                    <a:pt x="21506" y="6862"/>
                  </a:lnTo>
                  <a:lnTo>
                    <a:pt x="21356" y="6075"/>
                  </a:lnTo>
                  <a:lnTo>
                    <a:pt x="21225" y="5681"/>
                  </a:lnTo>
                  <a:lnTo>
                    <a:pt x="21112" y="5325"/>
                  </a:lnTo>
                  <a:lnTo>
                    <a:pt x="20962" y="4950"/>
                  </a:lnTo>
                  <a:lnTo>
                    <a:pt x="20625" y="4238"/>
                  </a:lnTo>
                  <a:lnTo>
                    <a:pt x="20438" y="3900"/>
                  </a:lnTo>
                  <a:lnTo>
                    <a:pt x="19988" y="3262"/>
                  </a:lnTo>
                  <a:lnTo>
                    <a:pt x="19744" y="2944"/>
                  </a:lnTo>
                  <a:lnTo>
                    <a:pt x="19500" y="2644"/>
                  </a:lnTo>
                  <a:lnTo>
                    <a:pt x="19219" y="2362"/>
                  </a:lnTo>
                  <a:lnTo>
                    <a:pt x="18938" y="2100"/>
                  </a:lnTo>
                  <a:lnTo>
                    <a:pt x="18656" y="1856"/>
                  </a:lnTo>
                  <a:lnTo>
                    <a:pt x="18356" y="1612"/>
                  </a:lnTo>
                  <a:lnTo>
                    <a:pt x="18019" y="1388"/>
                  </a:lnTo>
                  <a:lnTo>
                    <a:pt x="17700" y="1162"/>
                  </a:lnTo>
                  <a:lnTo>
                    <a:pt x="17362" y="994"/>
                  </a:lnTo>
                  <a:lnTo>
                    <a:pt x="17006" y="806"/>
                  </a:lnTo>
                  <a:lnTo>
                    <a:pt x="16650" y="638"/>
                  </a:lnTo>
                  <a:lnTo>
                    <a:pt x="16294" y="506"/>
                  </a:lnTo>
                  <a:lnTo>
                    <a:pt x="15900" y="356"/>
                  </a:lnTo>
                  <a:lnTo>
                    <a:pt x="15506" y="262"/>
                  </a:lnTo>
                  <a:lnTo>
                    <a:pt x="15131" y="150"/>
                  </a:lnTo>
                  <a:lnTo>
                    <a:pt x="14719" y="94"/>
                  </a:lnTo>
                  <a:lnTo>
                    <a:pt x="14325" y="38"/>
                  </a:lnTo>
                  <a:lnTo>
                    <a:pt x="13912" y="19"/>
                  </a:lnTo>
                  <a:lnTo>
                    <a:pt x="13481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Freeform 128">
              <a:extLst>
                <a:ext uri="{FF2B5EF4-FFF2-40B4-BE49-F238E27FC236}">
                  <a16:creationId xmlns:a16="http://schemas.microsoft.com/office/drawing/2014/main" xmlns="" id="{FFF5B104-3319-4CF7-8E29-708E4A971B2A}"/>
                </a:ext>
              </a:extLst>
            </p:cNvPr>
            <p:cNvSpPr/>
            <p:nvPr/>
          </p:nvSpPr>
          <p:spPr>
            <a:xfrm>
              <a:off x="185738" y="71437"/>
              <a:ext cx="106363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0" y="0"/>
                  </a:moveTo>
                  <a:lnTo>
                    <a:pt x="19120" y="0"/>
                  </a:lnTo>
                  <a:lnTo>
                    <a:pt x="18160" y="80"/>
                  </a:lnTo>
                  <a:lnTo>
                    <a:pt x="16080" y="400"/>
                  </a:lnTo>
                  <a:lnTo>
                    <a:pt x="14160" y="880"/>
                  </a:lnTo>
                  <a:lnTo>
                    <a:pt x="13200" y="1200"/>
                  </a:lnTo>
                  <a:lnTo>
                    <a:pt x="12320" y="1520"/>
                  </a:lnTo>
                  <a:lnTo>
                    <a:pt x="10560" y="2400"/>
                  </a:lnTo>
                  <a:lnTo>
                    <a:pt x="9680" y="2960"/>
                  </a:lnTo>
                  <a:lnTo>
                    <a:pt x="8880" y="3440"/>
                  </a:lnTo>
                  <a:lnTo>
                    <a:pt x="8080" y="4000"/>
                  </a:lnTo>
                  <a:lnTo>
                    <a:pt x="7360" y="4560"/>
                  </a:lnTo>
                  <a:lnTo>
                    <a:pt x="6640" y="5280"/>
                  </a:lnTo>
                  <a:lnTo>
                    <a:pt x="5840" y="5840"/>
                  </a:lnTo>
                  <a:lnTo>
                    <a:pt x="5280" y="6560"/>
                  </a:lnTo>
                  <a:lnTo>
                    <a:pt x="4560" y="7360"/>
                  </a:lnTo>
                  <a:lnTo>
                    <a:pt x="4000" y="8160"/>
                  </a:lnTo>
                  <a:lnTo>
                    <a:pt x="3440" y="8880"/>
                  </a:lnTo>
                  <a:lnTo>
                    <a:pt x="2960" y="9680"/>
                  </a:lnTo>
                  <a:lnTo>
                    <a:pt x="2400" y="10560"/>
                  </a:lnTo>
                  <a:lnTo>
                    <a:pt x="2000" y="11440"/>
                  </a:lnTo>
                  <a:lnTo>
                    <a:pt x="1520" y="12240"/>
                  </a:lnTo>
                  <a:lnTo>
                    <a:pt x="1200" y="13200"/>
                  </a:lnTo>
                  <a:lnTo>
                    <a:pt x="960" y="14160"/>
                  </a:lnTo>
                  <a:lnTo>
                    <a:pt x="560" y="15120"/>
                  </a:lnTo>
                  <a:lnTo>
                    <a:pt x="400" y="16080"/>
                  </a:lnTo>
                  <a:lnTo>
                    <a:pt x="240" y="17120"/>
                  </a:lnTo>
                  <a:lnTo>
                    <a:pt x="80" y="18080"/>
                  </a:lnTo>
                  <a:lnTo>
                    <a:pt x="0" y="19120"/>
                  </a:lnTo>
                  <a:lnTo>
                    <a:pt x="0" y="20480"/>
                  </a:lnTo>
                  <a:lnTo>
                    <a:pt x="80" y="20720"/>
                  </a:lnTo>
                  <a:lnTo>
                    <a:pt x="400" y="21200"/>
                  </a:lnTo>
                  <a:lnTo>
                    <a:pt x="560" y="21360"/>
                  </a:lnTo>
                  <a:lnTo>
                    <a:pt x="880" y="21520"/>
                  </a:lnTo>
                  <a:lnTo>
                    <a:pt x="1120" y="21600"/>
                  </a:lnTo>
                  <a:lnTo>
                    <a:pt x="1680" y="21600"/>
                  </a:lnTo>
                  <a:lnTo>
                    <a:pt x="2000" y="21520"/>
                  </a:lnTo>
                  <a:lnTo>
                    <a:pt x="2480" y="21200"/>
                  </a:lnTo>
                  <a:lnTo>
                    <a:pt x="2640" y="20960"/>
                  </a:lnTo>
                  <a:lnTo>
                    <a:pt x="2800" y="20480"/>
                  </a:lnTo>
                  <a:lnTo>
                    <a:pt x="2800" y="20160"/>
                  </a:lnTo>
                  <a:lnTo>
                    <a:pt x="2960" y="19280"/>
                  </a:lnTo>
                  <a:lnTo>
                    <a:pt x="2960" y="18400"/>
                  </a:lnTo>
                  <a:lnTo>
                    <a:pt x="3280" y="16640"/>
                  </a:lnTo>
                  <a:lnTo>
                    <a:pt x="3600" y="15040"/>
                  </a:lnTo>
                  <a:lnTo>
                    <a:pt x="4240" y="13360"/>
                  </a:lnTo>
                  <a:lnTo>
                    <a:pt x="4960" y="11920"/>
                  </a:lnTo>
                  <a:lnTo>
                    <a:pt x="5840" y="10480"/>
                  </a:lnTo>
                  <a:lnTo>
                    <a:pt x="6800" y="9120"/>
                  </a:lnTo>
                  <a:lnTo>
                    <a:pt x="7920" y="7920"/>
                  </a:lnTo>
                  <a:lnTo>
                    <a:pt x="9120" y="6800"/>
                  </a:lnTo>
                  <a:lnTo>
                    <a:pt x="10560" y="5760"/>
                  </a:lnTo>
                  <a:lnTo>
                    <a:pt x="11920" y="4960"/>
                  </a:lnTo>
                  <a:lnTo>
                    <a:pt x="13440" y="4240"/>
                  </a:lnTo>
                  <a:lnTo>
                    <a:pt x="15040" y="3600"/>
                  </a:lnTo>
                  <a:lnTo>
                    <a:pt x="16640" y="3200"/>
                  </a:lnTo>
                  <a:lnTo>
                    <a:pt x="17520" y="3120"/>
                  </a:lnTo>
                  <a:lnTo>
                    <a:pt x="18400" y="2960"/>
                  </a:lnTo>
                  <a:lnTo>
                    <a:pt x="19280" y="2960"/>
                  </a:lnTo>
                  <a:lnTo>
                    <a:pt x="20080" y="2880"/>
                  </a:lnTo>
                  <a:lnTo>
                    <a:pt x="20480" y="2880"/>
                  </a:lnTo>
                  <a:lnTo>
                    <a:pt x="20720" y="2800"/>
                  </a:lnTo>
                  <a:lnTo>
                    <a:pt x="21120" y="2400"/>
                  </a:lnTo>
                  <a:lnTo>
                    <a:pt x="21360" y="2240"/>
                  </a:lnTo>
                  <a:lnTo>
                    <a:pt x="21520" y="2000"/>
                  </a:lnTo>
                  <a:lnTo>
                    <a:pt x="21600" y="1760"/>
                  </a:lnTo>
                  <a:lnTo>
                    <a:pt x="21600" y="1120"/>
                  </a:lnTo>
                  <a:lnTo>
                    <a:pt x="21520" y="880"/>
                  </a:lnTo>
                  <a:lnTo>
                    <a:pt x="21360" y="640"/>
                  </a:lnTo>
                  <a:lnTo>
                    <a:pt x="20960" y="240"/>
                  </a:lnTo>
                  <a:lnTo>
                    <a:pt x="20720" y="80"/>
                  </a:lnTo>
                  <a:lnTo>
                    <a:pt x="20480" y="0"/>
                  </a:lnTo>
                  <a:lnTo>
                    <a:pt x="2008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3" name="Freeform 140">
            <a:extLst>
              <a:ext uri="{FF2B5EF4-FFF2-40B4-BE49-F238E27FC236}">
                <a16:creationId xmlns:a16="http://schemas.microsoft.com/office/drawing/2014/main" xmlns="" id="{235444C1-C110-42E8-9A06-0DD921BF09F8}"/>
              </a:ext>
            </a:extLst>
          </p:cNvPr>
          <p:cNvSpPr/>
          <p:nvPr/>
        </p:nvSpPr>
        <p:spPr>
          <a:xfrm>
            <a:off x="975845" y="4153155"/>
            <a:ext cx="457201" cy="4429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919" y="12794"/>
                </a:moveTo>
                <a:lnTo>
                  <a:pt x="15806" y="12948"/>
                </a:lnTo>
                <a:lnTo>
                  <a:pt x="15694" y="13084"/>
                </a:lnTo>
                <a:lnTo>
                  <a:pt x="15619" y="13258"/>
                </a:lnTo>
                <a:lnTo>
                  <a:pt x="15562" y="13413"/>
                </a:lnTo>
                <a:lnTo>
                  <a:pt x="15506" y="13587"/>
                </a:lnTo>
                <a:lnTo>
                  <a:pt x="15469" y="13781"/>
                </a:lnTo>
                <a:lnTo>
                  <a:pt x="15469" y="13955"/>
                </a:lnTo>
                <a:lnTo>
                  <a:pt x="15488" y="14148"/>
                </a:lnTo>
                <a:lnTo>
                  <a:pt x="16444" y="20032"/>
                </a:lnTo>
                <a:lnTo>
                  <a:pt x="11550" y="17303"/>
                </a:lnTo>
                <a:lnTo>
                  <a:pt x="11362" y="17226"/>
                </a:lnTo>
                <a:lnTo>
                  <a:pt x="11175" y="17168"/>
                </a:lnTo>
                <a:lnTo>
                  <a:pt x="11006" y="17129"/>
                </a:lnTo>
                <a:lnTo>
                  <a:pt x="10612" y="17129"/>
                </a:lnTo>
                <a:lnTo>
                  <a:pt x="10406" y="17168"/>
                </a:lnTo>
                <a:lnTo>
                  <a:pt x="10238" y="17226"/>
                </a:lnTo>
                <a:lnTo>
                  <a:pt x="10050" y="17303"/>
                </a:lnTo>
                <a:lnTo>
                  <a:pt x="5156" y="20032"/>
                </a:lnTo>
                <a:lnTo>
                  <a:pt x="6094" y="14148"/>
                </a:lnTo>
                <a:lnTo>
                  <a:pt x="6112" y="13955"/>
                </a:lnTo>
                <a:lnTo>
                  <a:pt x="6112" y="13781"/>
                </a:lnTo>
                <a:lnTo>
                  <a:pt x="6094" y="13587"/>
                </a:lnTo>
                <a:lnTo>
                  <a:pt x="6056" y="13413"/>
                </a:lnTo>
                <a:lnTo>
                  <a:pt x="5981" y="13258"/>
                </a:lnTo>
                <a:lnTo>
                  <a:pt x="5888" y="13084"/>
                </a:lnTo>
                <a:lnTo>
                  <a:pt x="5794" y="12948"/>
                </a:lnTo>
                <a:lnTo>
                  <a:pt x="5681" y="12794"/>
                </a:lnTo>
                <a:lnTo>
                  <a:pt x="1556" y="8555"/>
                </a:lnTo>
                <a:lnTo>
                  <a:pt x="7181" y="7684"/>
                </a:lnTo>
                <a:lnTo>
                  <a:pt x="7369" y="7645"/>
                </a:lnTo>
                <a:lnTo>
                  <a:pt x="7556" y="7587"/>
                </a:lnTo>
                <a:lnTo>
                  <a:pt x="7725" y="7510"/>
                </a:lnTo>
                <a:lnTo>
                  <a:pt x="8025" y="7277"/>
                </a:lnTo>
                <a:lnTo>
                  <a:pt x="8138" y="7123"/>
                </a:lnTo>
                <a:lnTo>
                  <a:pt x="8269" y="6987"/>
                </a:lnTo>
                <a:lnTo>
                  <a:pt x="8362" y="6794"/>
                </a:lnTo>
                <a:lnTo>
                  <a:pt x="10800" y="1568"/>
                </a:lnTo>
                <a:lnTo>
                  <a:pt x="13256" y="6794"/>
                </a:lnTo>
                <a:lnTo>
                  <a:pt x="13331" y="6987"/>
                </a:lnTo>
                <a:lnTo>
                  <a:pt x="13444" y="7123"/>
                </a:lnTo>
                <a:lnTo>
                  <a:pt x="13575" y="7277"/>
                </a:lnTo>
                <a:lnTo>
                  <a:pt x="13706" y="7394"/>
                </a:lnTo>
                <a:lnTo>
                  <a:pt x="13875" y="7510"/>
                </a:lnTo>
                <a:lnTo>
                  <a:pt x="14062" y="7587"/>
                </a:lnTo>
                <a:lnTo>
                  <a:pt x="14231" y="7645"/>
                </a:lnTo>
                <a:lnTo>
                  <a:pt x="14419" y="7684"/>
                </a:lnTo>
                <a:lnTo>
                  <a:pt x="20025" y="8555"/>
                </a:lnTo>
                <a:lnTo>
                  <a:pt x="15919" y="12794"/>
                </a:lnTo>
                <a:close/>
                <a:moveTo>
                  <a:pt x="21506" y="8052"/>
                </a:moveTo>
                <a:lnTo>
                  <a:pt x="21431" y="7858"/>
                </a:lnTo>
                <a:lnTo>
                  <a:pt x="21319" y="7665"/>
                </a:lnTo>
                <a:lnTo>
                  <a:pt x="21206" y="7510"/>
                </a:lnTo>
                <a:lnTo>
                  <a:pt x="21038" y="7355"/>
                </a:lnTo>
                <a:lnTo>
                  <a:pt x="20888" y="7239"/>
                </a:lnTo>
                <a:lnTo>
                  <a:pt x="20681" y="7123"/>
                </a:lnTo>
                <a:lnTo>
                  <a:pt x="20494" y="7045"/>
                </a:lnTo>
                <a:lnTo>
                  <a:pt x="20269" y="7006"/>
                </a:lnTo>
                <a:lnTo>
                  <a:pt x="14662" y="6155"/>
                </a:lnTo>
                <a:lnTo>
                  <a:pt x="12206" y="890"/>
                </a:lnTo>
                <a:lnTo>
                  <a:pt x="12094" y="716"/>
                </a:lnTo>
                <a:lnTo>
                  <a:pt x="11962" y="523"/>
                </a:lnTo>
                <a:lnTo>
                  <a:pt x="11812" y="368"/>
                </a:lnTo>
                <a:lnTo>
                  <a:pt x="11625" y="252"/>
                </a:lnTo>
                <a:lnTo>
                  <a:pt x="11250" y="58"/>
                </a:lnTo>
                <a:lnTo>
                  <a:pt x="11025" y="19"/>
                </a:lnTo>
                <a:lnTo>
                  <a:pt x="10800" y="0"/>
                </a:lnTo>
                <a:lnTo>
                  <a:pt x="10575" y="19"/>
                </a:lnTo>
                <a:lnTo>
                  <a:pt x="10350" y="58"/>
                </a:lnTo>
                <a:lnTo>
                  <a:pt x="10144" y="155"/>
                </a:lnTo>
                <a:lnTo>
                  <a:pt x="9975" y="252"/>
                </a:lnTo>
                <a:lnTo>
                  <a:pt x="9788" y="368"/>
                </a:lnTo>
                <a:lnTo>
                  <a:pt x="9619" y="523"/>
                </a:lnTo>
                <a:lnTo>
                  <a:pt x="9506" y="716"/>
                </a:lnTo>
                <a:lnTo>
                  <a:pt x="9375" y="890"/>
                </a:lnTo>
                <a:lnTo>
                  <a:pt x="6956" y="6155"/>
                </a:lnTo>
                <a:lnTo>
                  <a:pt x="1312" y="7006"/>
                </a:lnTo>
                <a:lnTo>
                  <a:pt x="1125" y="7045"/>
                </a:lnTo>
                <a:lnTo>
                  <a:pt x="919" y="7123"/>
                </a:lnTo>
                <a:lnTo>
                  <a:pt x="544" y="7355"/>
                </a:lnTo>
                <a:lnTo>
                  <a:pt x="412" y="7510"/>
                </a:lnTo>
                <a:lnTo>
                  <a:pt x="262" y="7665"/>
                </a:lnTo>
                <a:lnTo>
                  <a:pt x="169" y="7858"/>
                </a:lnTo>
                <a:lnTo>
                  <a:pt x="94" y="8052"/>
                </a:lnTo>
                <a:lnTo>
                  <a:pt x="19" y="8265"/>
                </a:lnTo>
                <a:lnTo>
                  <a:pt x="0" y="8477"/>
                </a:lnTo>
                <a:lnTo>
                  <a:pt x="0" y="8690"/>
                </a:lnTo>
                <a:lnTo>
                  <a:pt x="38" y="8903"/>
                </a:lnTo>
                <a:lnTo>
                  <a:pt x="112" y="9097"/>
                </a:lnTo>
                <a:lnTo>
                  <a:pt x="188" y="9310"/>
                </a:lnTo>
                <a:lnTo>
                  <a:pt x="300" y="9465"/>
                </a:lnTo>
                <a:lnTo>
                  <a:pt x="450" y="9639"/>
                </a:lnTo>
                <a:lnTo>
                  <a:pt x="4556" y="13877"/>
                </a:lnTo>
                <a:lnTo>
                  <a:pt x="3600" y="19781"/>
                </a:lnTo>
                <a:lnTo>
                  <a:pt x="3581" y="20013"/>
                </a:lnTo>
                <a:lnTo>
                  <a:pt x="3581" y="20206"/>
                </a:lnTo>
                <a:lnTo>
                  <a:pt x="3638" y="20419"/>
                </a:lnTo>
                <a:lnTo>
                  <a:pt x="3712" y="20632"/>
                </a:lnTo>
                <a:lnTo>
                  <a:pt x="3806" y="20845"/>
                </a:lnTo>
                <a:lnTo>
                  <a:pt x="3938" y="21000"/>
                </a:lnTo>
                <a:lnTo>
                  <a:pt x="4069" y="21174"/>
                </a:lnTo>
                <a:lnTo>
                  <a:pt x="4256" y="21329"/>
                </a:lnTo>
                <a:lnTo>
                  <a:pt x="4462" y="21445"/>
                </a:lnTo>
                <a:lnTo>
                  <a:pt x="4688" y="21523"/>
                </a:lnTo>
                <a:lnTo>
                  <a:pt x="4912" y="21581"/>
                </a:lnTo>
                <a:lnTo>
                  <a:pt x="5156" y="21600"/>
                </a:lnTo>
                <a:lnTo>
                  <a:pt x="5325" y="21600"/>
                </a:lnTo>
                <a:lnTo>
                  <a:pt x="5531" y="21542"/>
                </a:lnTo>
                <a:lnTo>
                  <a:pt x="5719" y="21484"/>
                </a:lnTo>
                <a:lnTo>
                  <a:pt x="5888" y="21406"/>
                </a:lnTo>
                <a:lnTo>
                  <a:pt x="10800" y="18697"/>
                </a:lnTo>
                <a:lnTo>
                  <a:pt x="15694" y="21406"/>
                </a:lnTo>
                <a:lnTo>
                  <a:pt x="15881" y="21484"/>
                </a:lnTo>
                <a:lnTo>
                  <a:pt x="16256" y="21600"/>
                </a:lnTo>
                <a:lnTo>
                  <a:pt x="16444" y="21600"/>
                </a:lnTo>
                <a:lnTo>
                  <a:pt x="16688" y="21581"/>
                </a:lnTo>
                <a:lnTo>
                  <a:pt x="16912" y="21523"/>
                </a:lnTo>
                <a:lnTo>
                  <a:pt x="17138" y="21445"/>
                </a:lnTo>
                <a:lnTo>
                  <a:pt x="17362" y="21329"/>
                </a:lnTo>
                <a:lnTo>
                  <a:pt x="17681" y="21000"/>
                </a:lnTo>
                <a:lnTo>
                  <a:pt x="17812" y="20845"/>
                </a:lnTo>
                <a:lnTo>
                  <a:pt x="17962" y="20419"/>
                </a:lnTo>
                <a:lnTo>
                  <a:pt x="18000" y="20206"/>
                </a:lnTo>
                <a:lnTo>
                  <a:pt x="18000" y="20013"/>
                </a:lnTo>
                <a:lnTo>
                  <a:pt x="17981" y="19781"/>
                </a:lnTo>
                <a:lnTo>
                  <a:pt x="17044" y="13877"/>
                </a:lnTo>
                <a:lnTo>
                  <a:pt x="21169" y="9639"/>
                </a:lnTo>
                <a:lnTo>
                  <a:pt x="21300" y="9465"/>
                </a:lnTo>
                <a:lnTo>
                  <a:pt x="21412" y="9310"/>
                </a:lnTo>
                <a:lnTo>
                  <a:pt x="21506" y="9097"/>
                </a:lnTo>
                <a:lnTo>
                  <a:pt x="21562" y="8903"/>
                </a:lnTo>
                <a:lnTo>
                  <a:pt x="21600" y="8690"/>
                </a:lnTo>
                <a:lnTo>
                  <a:pt x="21600" y="8477"/>
                </a:lnTo>
                <a:lnTo>
                  <a:pt x="21562" y="8265"/>
                </a:lnTo>
                <a:lnTo>
                  <a:pt x="21506" y="8052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Rectangle 5"/>
          <p:cNvSpPr txBox="1"/>
          <p:nvPr/>
        </p:nvSpPr>
        <p:spPr>
          <a:xfrm>
            <a:off x="415899" y="741830"/>
            <a:ext cx="3150508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rPr lang="x-none" sz="1600" dirty="0" err="1">
                <a:latin typeface="+mj-lt"/>
              </a:rPr>
              <a:t>Зерттеудің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бұл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контекстінде</a:t>
            </a:r>
            <a:r>
              <a:rPr lang="x-none" sz="1600" dirty="0">
                <a:latin typeface="+mj-lt"/>
              </a:rPr>
              <a:t> Хек-</a:t>
            </a:r>
            <a:r>
              <a:rPr lang="x-none" sz="1600" dirty="0" err="1">
                <a:latin typeface="+mj-lt"/>
              </a:rPr>
              <a:t>хаузенн</a:t>
            </a:r>
            <a:r>
              <a:rPr lang="ru-RU" sz="1600" dirty="0">
                <a:latin typeface="+mj-lt"/>
              </a:rPr>
              <a:t>і</a:t>
            </a:r>
            <a:r>
              <a:rPr lang="x-none" sz="1600" dirty="0">
                <a:latin typeface="+mj-lt"/>
              </a:rPr>
              <a:t>ң </a:t>
            </a:r>
            <a:r>
              <a:rPr lang="x-none" sz="1600" dirty="0" err="1">
                <a:latin typeface="+mj-lt"/>
              </a:rPr>
              <a:t>жетістік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іс-әрекеті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туралы</a:t>
            </a:r>
            <a:r>
              <a:rPr lang="x-none" sz="1600" dirty="0">
                <a:latin typeface="+mj-lt"/>
              </a:rPr>
              <a:t> тек </a:t>
            </a:r>
            <a:r>
              <a:rPr lang="x-none" sz="1600" dirty="0" err="1">
                <a:latin typeface="+mj-lt"/>
              </a:rPr>
              <a:t>шектеулі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мағынада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айтуға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болады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деген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сөзі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маңызды</a:t>
            </a:r>
            <a:r>
              <a:rPr lang="x-none" sz="1600" dirty="0">
                <a:latin typeface="+mj-lt"/>
              </a:rPr>
              <a:t>, </a:t>
            </a:r>
            <a:r>
              <a:rPr lang="x-none" sz="1600" dirty="0" err="1">
                <a:latin typeface="+mj-lt"/>
              </a:rPr>
              <a:t>егер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міндеттерді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қою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объективті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нәтижені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көруге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мүмкіндік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бермейді</a:t>
            </a:r>
            <a:r>
              <a:rPr lang="x-none" sz="1600" dirty="0">
                <a:latin typeface="+mj-lt"/>
              </a:rPr>
              <a:t>, </a:t>
            </a:r>
            <a:r>
              <a:rPr lang="x-none" sz="1600" dirty="0" err="1">
                <a:latin typeface="+mj-lt"/>
              </a:rPr>
              <a:t>нәтижесін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субъектінің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мүмкіндігінен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төмен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немесе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жоғары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болған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жағдайда</a:t>
            </a:r>
            <a:r>
              <a:rPr lang="x-none" sz="1600" dirty="0">
                <a:latin typeface="+mj-lt"/>
              </a:rPr>
              <a:t>, </a:t>
            </a:r>
            <a:r>
              <a:rPr lang="x-none" sz="1600" dirty="0" err="1">
                <a:latin typeface="+mj-lt"/>
              </a:rPr>
              <a:t>егер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ол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іс-әрекетті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бағалаудың</a:t>
            </a:r>
            <a:r>
              <a:rPr lang="x-none" sz="1600" dirty="0">
                <a:latin typeface="+mj-lt"/>
              </a:rPr>
              <a:t> эталоны мен </a:t>
            </a:r>
            <a:r>
              <a:rPr lang="x-none" sz="1600" dirty="0" err="1">
                <a:latin typeface="+mj-lt"/>
              </a:rPr>
              <a:t>нормасын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өзі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үшін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міндетті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деп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санамаса</a:t>
            </a:r>
            <a:r>
              <a:rPr lang="x-none" sz="1600" dirty="0">
                <a:latin typeface="+mj-lt"/>
              </a:rPr>
              <a:t>, </a:t>
            </a:r>
            <a:r>
              <a:rPr lang="x-none" sz="1600" dirty="0" err="1">
                <a:latin typeface="+mj-lt"/>
              </a:rPr>
              <a:t>егер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міндет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мәжбүрлеген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жағдайда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немесе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оның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шешімі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оның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қатысуынсыз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жүзеге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асады</a:t>
            </a:r>
            <a:r>
              <a:rPr lang="x-none" sz="1600" dirty="0">
                <a:latin typeface="+mj-lt"/>
              </a:rPr>
              <a:t> . </a:t>
            </a:r>
            <a:endParaRPr lang="ru-RU" sz="1600" dirty="0">
              <a:latin typeface="+mj-lt"/>
            </a:endParaRPr>
          </a:p>
          <a:p>
            <a:r>
              <a:rPr lang="ru-RU" sz="1600" dirty="0">
                <a:latin typeface="+mj-lt"/>
              </a:rPr>
              <a:t>М</a:t>
            </a:r>
            <a:r>
              <a:rPr lang="x-none" sz="1600" dirty="0" err="1">
                <a:latin typeface="+mj-lt"/>
              </a:rPr>
              <a:t>отивация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теориясының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тарихи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тұрғыдан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дамуының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үш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саласы</a:t>
            </a:r>
            <a:r>
              <a:rPr lang="ru-RU" sz="1600" dirty="0">
                <a:latin typeface="+mj-lt"/>
              </a:rPr>
              <a:t> бар: </a:t>
            </a:r>
            <a:r>
              <a:rPr lang="x-none" sz="1600" dirty="0" err="1">
                <a:latin typeface="+mj-lt"/>
              </a:rPr>
              <a:t>биологиялық</a:t>
            </a:r>
            <a:r>
              <a:rPr lang="x-none" sz="1600" dirty="0">
                <a:latin typeface="+mj-lt"/>
              </a:rPr>
              <a:t>, </a:t>
            </a:r>
            <a:r>
              <a:rPr lang="x-none" sz="1600" dirty="0" err="1">
                <a:latin typeface="+mj-lt"/>
              </a:rPr>
              <a:t>бихевиористік</a:t>
            </a:r>
            <a:r>
              <a:rPr lang="x-none" sz="1600" dirty="0">
                <a:latin typeface="+mj-lt"/>
              </a:rPr>
              <a:t>, </a:t>
            </a:r>
            <a:r>
              <a:rPr lang="x-none" sz="1600" dirty="0" err="1">
                <a:latin typeface="+mj-lt"/>
              </a:rPr>
              <a:t>когнитивтік</a:t>
            </a:r>
            <a:r>
              <a:rPr lang="x-none" sz="1600" dirty="0">
                <a:latin typeface="+mj-lt"/>
              </a:rPr>
              <a:t> (С.В. Рубцов). </a:t>
            </a:r>
            <a:r>
              <a:rPr lang="x-none" sz="1600" dirty="0" err="1">
                <a:latin typeface="+mj-lt"/>
              </a:rPr>
              <a:t>Мотивацияны</a:t>
            </a:r>
            <a:r>
              <a:rPr lang="x-none" sz="1600" dirty="0">
                <a:latin typeface="+mj-lt"/>
              </a:rPr>
              <a:t> даму </a:t>
            </a:r>
            <a:r>
              <a:rPr lang="x-none" sz="1600" dirty="0" err="1">
                <a:latin typeface="+mj-lt"/>
              </a:rPr>
              <a:t>психологиясында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төрт</a:t>
            </a:r>
            <a:r>
              <a:rPr lang="x-none" sz="1600" dirty="0">
                <a:latin typeface="+mj-lt"/>
              </a:rPr>
              <a:t> </a:t>
            </a:r>
            <a:r>
              <a:rPr lang="x-none" sz="1600" dirty="0" err="1">
                <a:latin typeface="+mj-lt"/>
              </a:rPr>
              <a:t>кезең</a:t>
            </a:r>
            <a:r>
              <a:rPr lang="ru-RU" sz="1600" dirty="0">
                <a:latin typeface="+mj-lt"/>
              </a:rPr>
              <a:t> бар:</a:t>
            </a:r>
            <a:endParaRPr lang="x-none" sz="1600" dirty="0">
              <a:latin typeface="+mj-lt"/>
            </a:endParaRPr>
          </a:p>
        </p:txBody>
      </p:sp>
      <p:pic>
        <p:nvPicPr>
          <p:cNvPr id="783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5080" y="0"/>
            <a:ext cx="5654620" cy="685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51" y="0"/>
                </a:moveTo>
                <a:lnTo>
                  <a:pt x="0" y="21600"/>
                </a:lnTo>
                <a:lnTo>
                  <a:pt x="16249" y="21600"/>
                </a:lnTo>
                <a:lnTo>
                  <a:pt x="21600" y="0"/>
                </a:lnTo>
                <a:lnTo>
                  <a:pt x="5351" y="0"/>
                </a:lnTo>
                <a:close/>
              </a:path>
            </a:pathLst>
          </a:custGeom>
        </p:spPr>
      </p:pic>
      <p:sp>
        <p:nvSpPr>
          <p:cNvPr id="784" name="Slide Number Placeholder 27"/>
          <p:cNvSpPr txBox="1">
            <a:spLocks noGrp="1"/>
          </p:cNvSpPr>
          <p:nvPr>
            <p:ph type="sldNum" sz="quarter" idx="4294967295"/>
          </p:nvPr>
        </p:nvSpPr>
        <p:spPr>
          <a:xfrm>
            <a:off x="269540" y="231852"/>
            <a:ext cx="273657" cy="2692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grpSp>
        <p:nvGrpSpPr>
          <p:cNvPr id="788" name="Oval 23"/>
          <p:cNvGrpSpPr/>
          <p:nvPr/>
        </p:nvGrpSpPr>
        <p:grpSpPr>
          <a:xfrm>
            <a:off x="8578004" y="641140"/>
            <a:ext cx="596257" cy="596257"/>
            <a:chOff x="0" y="0"/>
            <a:chExt cx="596255" cy="596255"/>
          </a:xfrm>
        </p:grpSpPr>
        <p:sp>
          <p:nvSpPr>
            <p:cNvPr id="786" name="Кружок"/>
            <p:cNvSpPr/>
            <p:nvPr/>
          </p:nvSpPr>
          <p:spPr>
            <a:xfrm>
              <a:off x="0" y="0"/>
              <a:ext cx="596256" cy="596256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87" name="1"/>
            <p:cNvSpPr txBox="1"/>
            <p:nvPr/>
          </p:nvSpPr>
          <p:spPr>
            <a:xfrm>
              <a:off x="87319" y="112707"/>
              <a:ext cx="42161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789" name="Title 1"/>
          <p:cNvSpPr txBox="1"/>
          <p:nvPr/>
        </p:nvSpPr>
        <p:spPr>
          <a:xfrm>
            <a:off x="9261581" y="687165"/>
            <a:ext cx="201914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000" b="1" dirty="0">
                <a:latin typeface="+mj-lt"/>
              </a:rPr>
              <a:t>Ғ</a:t>
            </a:r>
            <a:r>
              <a:rPr lang="x-none" sz="2000" b="1" dirty="0" err="1">
                <a:latin typeface="+mj-lt"/>
              </a:rPr>
              <a:t>ылыми</a:t>
            </a:r>
            <a:r>
              <a:rPr lang="x-none" sz="2000" b="1" dirty="0">
                <a:latin typeface="+mj-lt"/>
              </a:rPr>
              <a:t> – </a:t>
            </a:r>
            <a:r>
              <a:rPr lang="x-none" sz="2000" b="1" dirty="0" err="1">
                <a:latin typeface="+mj-lt"/>
              </a:rPr>
              <a:t>табиғи</a:t>
            </a:r>
            <a:endParaRPr sz="2000" b="1" dirty="0">
              <a:latin typeface="+mj-lt"/>
            </a:endParaRPr>
          </a:p>
        </p:txBody>
      </p:sp>
      <p:grpSp>
        <p:nvGrpSpPr>
          <p:cNvPr id="793" name="Oval 28"/>
          <p:cNvGrpSpPr/>
          <p:nvPr/>
        </p:nvGrpSpPr>
        <p:grpSpPr>
          <a:xfrm>
            <a:off x="8222404" y="2205548"/>
            <a:ext cx="596257" cy="596257"/>
            <a:chOff x="0" y="0"/>
            <a:chExt cx="596255" cy="596255"/>
          </a:xfrm>
        </p:grpSpPr>
        <p:sp>
          <p:nvSpPr>
            <p:cNvPr id="791" name="Кружок"/>
            <p:cNvSpPr/>
            <p:nvPr/>
          </p:nvSpPr>
          <p:spPr>
            <a:xfrm>
              <a:off x="0" y="0"/>
              <a:ext cx="596256" cy="596256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792" name="2"/>
            <p:cNvSpPr txBox="1"/>
            <p:nvPr/>
          </p:nvSpPr>
          <p:spPr>
            <a:xfrm>
              <a:off x="87319" y="112707"/>
              <a:ext cx="42161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794" name="Title 1"/>
          <p:cNvSpPr txBox="1"/>
          <p:nvPr/>
        </p:nvSpPr>
        <p:spPr>
          <a:xfrm>
            <a:off x="8935389" y="2282984"/>
            <a:ext cx="212654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000" b="1" dirty="0">
                <a:latin typeface="+mj-lt"/>
              </a:rPr>
              <a:t>А</a:t>
            </a:r>
            <a:r>
              <a:rPr lang="x-none" sz="2000" b="1" dirty="0" err="1">
                <a:latin typeface="+mj-lt"/>
              </a:rPr>
              <a:t>нтропологиялық</a:t>
            </a:r>
            <a:endParaRPr sz="2000" b="1" dirty="0">
              <a:latin typeface="+mj-lt"/>
            </a:endParaRPr>
          </a:p>
        </p:txBody>
      </p:sp>
      <p:grpSp>
        <p:nvGrpSpPr>
          <p:cNvPr id="798" name="Oval 41"/>
          <p:cNvGrpSpPr/>
          <p:nvPr/>
        </p:nvGrpSpPr>
        <p:grpSpPr>
          <a:xfrm>
            <a:off x="7952781" y="3781168"/>
            <a:ext cx="596257" cy="596257"/>
            <a:chOff x="0" y="0"/>
            <a:chExt cx="596255" cy="596255"/>
          </a:xfrm>
        </p:grpSpPr>
        <p:sp>
          <p:nvSpPr>
            <p:cNvPr id="796" name="Кружок"/>
            <p:cNvSpPr/>
            <p:nvPr/>
          </p:nvSpPr>
          <p:spPr>
            <a:xfrm>
              <a:off x="0" y="0"/>
              <a:ext cx="596256" cy="596256"/>
            </a:xfrm>
            <a:prstGeom prst="ellipse">
              <a:avLst/>
            </a:prstGeom>
            <a:solidFill>
              <a:srgbClr val="A6A6A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797" name="3"/>
            <p:cNvSpPr txBox="1"/>
            <p:nvPr/>
          </p:nvSpPr>
          <p:spPr>
            <a:xfrm>
              <a:off x="87319" y="112707"/>
              <a:ext cx="421618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799" name="Title 1"/>
          <p:cNvSpPr txBox="1"/>
          <p:nvPr/>
        </p:nvSpPr>
        <p:spPr>
          <a:xfrm>
            <a:off x="8619807" y="3858604"/>
            <a:ext cx="3287116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000" b="1" dirty="0">
                <a:latin typeface="+mj-lt"/>
              </a:rPr>
              <a:t>Ж</a:t>
            </a:r>
            <a:r>
              <a:rPr lang="x-none" sz="2000" b="1" dirty="0" err="1">
                <a:latin typeface="+mj-lt"/>
              </a:rPr>
              <a:t>ағдаяттық</a:t>
            </a:r>
            <a:r>
              <a:rPr lang="x-none" sz="2000" b="1" dirty="0">
                <a:latin typeface="+mj-lt"/>
              </a:rPr>
              <a:t> – </a:t>
            </a:r>
            <a:r>
              <a:rPr lang="x-none" sz="2000" b="1" dirty="0" err="1">
                <a:latin typeface="+mj-lt"/>
              </a:rPr>
              <a:t>динамикалық</a:t>
            </a:r>
            <a:endParaRPr sz="2000" b="1" dirty="0">
              <a:latin typeface="+mj-lt"/>
            </a:endParaRPr>
          </a:p>
        </p:txBody>
      </p:sp>
      <p:grpSp>
        <p:nvGrpSpPr>
          <p:cNvPr id="22" name="Oval 41">
            <a:extLst>
              <a:ext uri="{FF2B5EF4-FFF2-40B4-BE49-F238E27FC236}">
                <a16:creationId xmlns:a16="http://schemas.microsoft.com/office/drawing/2014/main" xmlns="" id="{B4AC4AAB-1EE3-43C7-909F-57A8D10652ED}"/>
              </a:ext>
            </a:extLst>
          </p:cNvPr>
          <p:cNvGrpSpPr/>
          <p:nvPr/>
        </p:nvGrpSpPr>
        <p:grpSpPr>
          <a:xfrm>
            <a:off x="7626147" y="5355718"/>
            <a:ext cx="596258" cy="596258"/>
            <a:chOff x="0" y="0"/>
            <a:chExt cx="596256" cy="596256"/>
          </a:xfrm>
          <a:solidFill>
            <a:srgbClr val="00B050"/>
          </a:solidFill>
        </p:grpSpPr>
        <p:sp>
          <p:nvSpPr>
            <p:cNvPr id="23" name="Кружок">
              <a:extLst>
                <a:ext uri="{FF2B5EF4-FFF2-40B4-BE49-F238E27FC236}">
                  <a16:creationId xmlns:a16="http://schemas.microsoft.com/office/drawing/2014/main" xmlns="" id="{6B5673A3-A009-4624-978F-2F7EDE039E76}"/>
                </a:ext>
              </a:extLst>
            </p:cNvPr>
            <p:cNvSpPr/>
            <p:nvPr/>
          </p:nvSpPr>
          <p:spPr>
            <a:xfrm>
              <a:off x="0" y="0"/>
              <a:ext cx="596256" cy="596256"/>
            </a:xfrm>
            <a:prstGeom prst="ellipse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pPr>
              <a:endParaRPr/>
            </a:p>
          </p:txBody>
        </p:sp>
        <p:sp>
          <p:nvSpPr>
            <p:cNvPr id="24" name="3">
              <a:extLst>
                <a:ext uri="{FF2B5EF4-FFF2-40B4-BE49-F238E27FC236}">
                  <a16:creationId xmlns:a16="http://schemas.microsoft.com/office/drawing/2014/main" xmlns="" id="{D4FD702F-D5C5-48AF-A7F8-2011D6812FA8}"/>
                </a:ext>
              </a:extLst>
            </p:cNvPr>
            <p:cNvSpPr txBox="1"/>
            <p:nvPr/>
          </p:nvSpPr>
          <p:spPr>
            <a:xfrm>
              <a:off x="87319" y="128852"/>
              <a:ext cx="421618" cy="33855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rPr lang="ru-RU" dirty="0"/>
                <a:t>4</a:t>
              </a:r>
              <a:endParaRPr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698A99B4-867A-4D4A-9310-D0B55FD01FC1}"/>
              </a:ext>
            </a:extLst>
          </p:cNvPr>
          <p:cNvSpPr txBox="1"/>
          <p:nvPr/>
        </p:nvSpPr>
        <p:spPr>
          <a:xfrm>
            <a:off x="8421643" y="5423012"/>
            <a:ext cx="115351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600">
                <a:solidFill>
                  <a:srgbClr val="40404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ru-RU" sz="2000" b="1" dirty="0">
                <a:latin typeface="+mj-lt"/>
              </a:rPr>
              <a:t>Т</a:t>
            </a:r>
            <a:r>
              <a:rPr lang="x-none" sz="2000" b="1" dirty="0" err="1">
                <a:latin typeface="+mj-lt"/>
              </a:rPr>
              <a:t>ұлғалық</a:t>
            </a:r>
            <a:endParaRPr sz="20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push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B21"/>
      </a:accent1>
      <a:accent2>
        <a:srgbClr val="3F3F3F"/>
      </a:accent2>
      <a:accent3>
        <a:srgbClr val="FF3300"/>
      </a:accent3>
      <a:accent4>
        <a:srgbClr val="262626"/>
      </a:accent4>
      <a:accent5>
        <a:srgbClr val="AEABAB"/>
      </a:accent5>
      <a:accent6>
        <a:srgbClr val="3A3838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B21"/>
      </a:accent1>
      <a:accent2>
        <a:srgbClr val="3F3F3F"/>
      </a:accent2>
      <a:accent3>
        <a:srgbClr val="FF3300"/>
      </a:accent3>
      <a:accent4>
        <a:srgbClr val="262626"/>
      </a:accent4>
      <a:accent5>
        <a:srgbClr val="AEABAB"/>
      </a:accent5>
      <a:accent6>
        <a:srgbClr val="3A3838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1394</Words>
  <Application>Microsoft Office PowerPoint</Application>
  <PresentationFormat>Произвольный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Тоты</dc:creator>
  <cp:lastModifiedBy>Lenovo</cp:lastModifiedBy>
  <cp:revision>37</cp:revision>
  <dcterms:modified xsi:type="dcterms:W3CDTF">2021-09-20T05:09:22Z</dcterms:modified>
</cp:coreProperties>
</file>